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0"/>
  </p:notesMasterIdLst>
  <p:sldIdLst>
    <p:sldId id="360" r:id="rId4"/>
    <p:sldId id="380" r:id="rId5"/>
    <p:sldId id="381" r:id="rId6"/>
    <p:sldId id="382" r:id="rId7"/>
    <p:sldId id="383" r:id="rId8"/>
    <p:sldId id="332" r:id="rId9"/>
    <p:sldId id="378" r:id="rId10"/>
    <p:sldId id="352"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72" r:id="rId26"/>
    <p:sldId id="312" r:id="rId27"/>
    <p:sldId id="374" r:id="rId28"/>
    <p:sldId id="3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8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9" autoAdjust="0"/>
    <p:restoredTop sz="94291" autoAdjust="0"/>
  </p:normalViewPr>
  <p:slideViewPr>
    <p:cSldViewPr snapToGrid="0" showGuides="1">
      <p:cViewPr varScale="1">
        <p:scale>
          <a:sx n="82" d="100"/>
          <a:sy n="82" d="100"/>
        </p:scale>
        <p:origin x="485" y="72"/>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4/16/2023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slidesppt.net</a:t>
            </a:r>
          </a:p>
        </p:txBody>
      </p:sp>
      <p:sp>
        <p:nvSpPr>
          <p:cNvPr id="4" name="Marcador de número de diapositiva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4162536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14</a:t>
            </a:fld>
            <a:endParaRPr lang="en-US"/>
          </a:p>
        </p:txBody>
      </p:sp>
    </p:spTree>
    <p:extLst>
      <p:ext uri="{BB962C8B-B14F-4D97-AF65-F5344CB8AC3E}">
        <p14:creationId xmlns:p14="http://schemas.microsoft.com/office/powerpoint/2010/main" val="410989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2140666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419879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60040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2014028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19</a:t>
            </a:fld>
            <a:endParaRPr lang="en-US"/>
          </a:p>
        </p:txBody>
      </p:sp>
    </p:spTree>
    <p:extLst>
      <p:ext uri="{BB962C8B-B14F-4D97-AF65-F5344CB8AC3E}">
        <p14:creationId xmlns:p14="http://schemas.microsoft.com/office/powerpoint/2010/main" val="1979159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20</a:t>
            </a:fld>
            <a:endParaRPr lang="en-US"/>
          </a:p>
        </p:txBody>
      </p:sp>
    </p:spTree>
    <p:extLst>
      <p:ext uri="{BB962C8B-B14F-4D97-AF65-F5344CB8AC3E}">
        <p14:creationId xmlns:p14="http://schemas.microsoft.com/office/powerpoint/2010/main" val="1685879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21</a:t>
            </a:fld>
            <a:endParaRPr lang="en-US"/>
          </a:p>
        </p:txBody>
      </p:sp>
    </p:spTree>
    <p:extLst>
      <p:ext uri="{BB962C8B-B14F-4D97-AF65-F5344CB8AC3E}">
        <p14:creationId xmlns:p14="http://schemas.microsoft.com/office/powerpoint/2010/main" val="168916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22</a:t>
            </a:fld>
            <a:endParaRPr lang="en-US"/>
          </a:p>
        </p:txBody>
      </p:sp>
    </p:spTree>
    <p:extLst>
      <p:ext uri="{BB962C8B-B14F-4D97-AF65-F5344CB8AC3E}">
        <p14:creationId xmlns:p14="http://schemas.microsoft.com/office/powerpoint/2010/main" val="402366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237495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3667611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209298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390391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707781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329599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10</a:t>
            </a:fld>
            <a:endParaRPr lang="en-US"/>
          </a:p>
        </p:txBody>
      </p:sp>
    </p:spTree>
    <p:extLst>
      <p:ext uri="{BB962C8B-B14F-4D97-AF65-F5344CB8AC3E}">
        <p14:creationId xmlns:p14="http://schemas.microsoft.com/office/powerpoint/2010/main" val="284687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11</a:t>
            </a:fld>
            <a:endParaRPr lang="en-US"/>
          </a:p>
        </p:txBody>
      </p:sp>
    </p:spTree>
    <p:extLst>
      <p:ext uri="{BB962C8B-B14F-4D97-AF65-F5344CB8AC3E}">
        <p14:creationId xmlns:p14="http://schemas.microsoft.com/office/powerpoint/2010/main" val="20349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126231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slidesppt.net</a:t>
            </a:r>
          </a:p>
          <a:p>
            <a:endParaRPr lang="es-PE"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13</a:t>
            </a:fld>
            <a:endParaRPr lang="en-US"/>
          </a:p>
        </p:txBody>
      </p:sp>
    </p:spTree>
    <p:extLst>
      <p:ext uri="{BB962C8B-B14F-4D97-AF65-F5344CB8AC3E}">
        <p14:creationId xmlns:p14="http://schemas.microsoft.com/office/powerpoint/2010/main" val="3187602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7EB104-ACC8-4919-A944-10A7AA4D4F04}"/>
              </a:ext>
            </a:extLst>
          </p:cNvPr>
          <p:cNvSpPr>
            <a:spLocks noGrp="1"/>
          </p:cNvSpPr>
          <p:nvPr>
            <p:ph type="pic" idx="12" hasCustomPrompt="1"/>
          </p:nvPr>
        </p:nvSpPr>
        <p:spPr>
          <a:xfrm>
            <a:off x="1351363" y="744056"/>
            <a:ext cx="4744637" cy="4923395"/>
          </a:xfrm>
          <a:prstGeom prst="ellipse">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72806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BA27D29-9004-8245-00C9-26B9957ADBF7}"/>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5627A16-9D0E-97EF-9209-DD2432FC240C}"/>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C627E824-6762-14C6-2EF1-CA3C9372044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1154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그림 개체 틀 11">
            <a:extLst>
              <a:ext uri="{FF2B5EF4-FFF2-40B4-BE49-F238E27FC236}">
                <a16:creationId xmlns:a16="http://schemas.microsoft.com/office/drawing/2014/main" id="{5250DFE9-3B4F-5756-27DD-789555A7EC5E}"/>
              </a:ext>
            </a:extLst>
          </p:cNvPr>
          <p:cNvSpPr>
            <a:spLocks noGrp="1"/>
          </p:cNvSpPr>
          <p:nvPr>
            <p:ph type="pic" sz="quarter" idx="10" hasCustomPrompt="1"/>
          </p:nvPr>
        </p:nvSpPr>
        <p:spPr>
          <a:xfrm>
            <a:off x="3" y="0"/>
            <a:ext cx="7896225" cy="6858000"/>
          </a:xfrm>
          <a:custGeom>
            <a:avLst/>
            <a:gdLst>
              <a:gd name="connsiteX0" fmla="*/ 6193612 w 7896225"/>
              <a:gd name="connsiteY0" fmla="*/ 0 h 6858000"/>
              <a:gd name="connsiteX1" fmla="*/ 7896225 w 7896225"/>
              <a:gd name="connsiteY1" fmla="*/ 0 h 6858000"/>
              <a:gd name="connsiteX2" fmla="*/ 4598214 w 7896225"/>
              <a:gd name="connsiteY2" fmla="*/ 6858000 h 6858000"/>
              <a:gd name="connsiteX3" fmla="*/ 2895600 w 7896225"/>
              <a:gd name="connsiteY3" fmla="*/ 6858000 h 6858000"/>
              <a:gd name="connsiteX4" fmla="*/ 4383861 w 7896225"/>
              <a:gd name="connsiteY4" fmla="*/ 0 h 6858000"/>
              <a:gd name="connsiteX5" fmla="*/ 6086474 w 7896225"/>
              <a:gd name="connsiteY5" fmla="*/ 0 h 6858000"/>
              <a:gd name="connsiteX6" fmla="*/ 2788462 w 7896225"/>
              <a:gd name="connsiteY6" fmla="*/ 6858000 h 6858000"/>
              <a:gd name="connsiteX7" fmla="*/ 1085849 w 7896225"/>
              <a:gd name="connsiteY7" fmla="*/ 6858000 h 6858000"/>
              <a:gd name="connsiteX8" fmla="*/ 2574110 w 7896225"/>
              <a:gd name="connsiteY8" fmla="*/ 0 h 6858000"/>
              <a:gd name="connsiteX9" fmla="*/ 4276723 w 7896225"/>
              <a:gd name="connsiteY9" fmla="*/ 0 h 6858000"/>
              <a:gd name="connsiteX10" fmla="*/ 978711 w 7896225"/>
              <a:gd name="connsiteY10" fmla="*/ 6858000 h 6858000"/>
              <a:gd name="connsiteX11" fmla="*/ 0 w 7896225"/>
              <a:gd name="connsiteY11" fmla="*/ 6858000 h 6858000"/>
              <a:gd name="connsiteX12" fmla="*/ 0 w 7896225"/>
              <a:gd name="connsiteY12" fmla="*/ 5352694 h 6858000"/>
              <a:gd name="connsiteX13" fmla="*/ 764359 w 7896225"/>
              <a:gd name="connsiteY13" fmla="*/ 0 h 6858000"/>
              <a:gd name="connsiteX14" fmla="*/ 2466972 w 7896225"/>
              <a:gd name="connsiteY14" fmla="*/ 0 h 6858000"/>
              <a:gd name="connsiteX15" fmla="*/ 0 w 7896225"/>
              <a:gd name="connsiteY15" fmla="*/ 5129907 h 6858000"/>
              <a:gd name="connsiteX16" fmla="*/ 0 w 7896225"/>
              <a:gd name="connsiteY16" fmla="*/ 15894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6225" h="6858000">
                <a:moveTo>
                  <a:pt x="6193612" y="0"/>
                </a:moveTo>
                <a:lnTo>
                  <a:pt x="7896225" y="0"/>
                </a:lnTo>
                <a:lnTo>
                  <a:pt x="4598214" y="6858000"/>
                </a:lnTo>
                <a:lnTo>
                  <a:pt x="2895600" y="6858000"/>
                </a:lnTo>
                <a:close/>
                <a:moveTo>
                  <a:pt x="4383861" y="0"/>
                </a:moveTo>
                <a:lnTo>
                  <a:pt x="6086474" y="0"/>
                </a:lnTo>
                <a:lnTo>
                  <a:pt x="2788462" y="6858000"/>
                </a:lnTo>
                <a:lnTo>
                  <a:pt x="1085849" y="6858000"/>
                </a:lnTo>
                <a:close/>
                <a:moveTo>
                  <a:pt x="2574110" y="0"/>
                </a:moveTo>
                <a:lnTo>
                  <a:pt x="4276723" y="0"/>
                </a:lnTo>
                <a:lnTo>
                  <a:pt x="978711" y="6858000"/>
                </a:lnTo>
                <a:lnTo>
                  <a:pt x="0" y="6858000"/>
                </a:lnTo>
                <a:lnTo>
                  <a:pt x="0" y="5352694"/>
                </a:lnTo>
                <a:close/>
                <a:moveTo>
                  <a:pt x="764359" y="0"/>
                </a:moveTo>
                <a:lnTo>
                  <a:pt x="2466972" y="0"/>
                </a:lnTo>
                <a:lnTo>
                  <a:pt x="0" y="5129907"/>
                </a:lnTo>
                <a:lnTo>
                  <a:pt x="0" y="1589435"/>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747516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BB1355F7-5A18-4E26-B6D5-080C1C4D6FCA}"/>
              </a:ext>
            </a:extLst>
          </p:cNvPr>
          <p:cNvSpPr>
            <a:spLocks noGrp="1"/>
          </p:cNvSpPr>
          <p:nvPr>
            <p:ph type="pic" sz="quarter" idx="14" hasCustomPrompt="1"/>
          </p:nvPr>
        </p:nvSpPr>
        <p:spPr>
          <a:xfrm>
            <a:off x="681486" y="612476"/>
            <a:ext cx="4399471" cy="4520242"/>
          </a:xfrm>
          <a:prstGeom prst="rect">
            <a:avLst/>
          </a:prstGeom>
          <a:solidFill>
            <a:schemeClr val="bg1">
              <a:lumMod val="95000"/>
            </a:schemeClr>
          </a:solidFill>
          <a:ln w="88900">
            <a:solidFill>
              <a:schemeClr val="accent2"/>
            </a:solidFill>
          </a:ln>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B24E91D7-E3DF-4B78-9679-1103FBCF548F}"/>
              </a:ext>
            </a:extLst>
          </p:cNvPr>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6C8369F-32EF-46EC-AB97-844E17DD14FD}"/>
              </a:ext>
            </a:extLst>
          </p:cNvPr>
          <p:cNvSpPr/>
          <p:nvPr userDrawn="1"/>
        </p:nvSpPr>
        <p:spPr>
          <a:xfrm>
            <a:off x="-1" y="828942"/>
            <a:ext cx="4862557" cy="16637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CBF8CEF7-B415-4262-B314-9BD7D139FC10}"/>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1B965928-3AE9-43AD-A998-C637B0A03C88}"/>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4" name="Google Shape;50;p7">
            <a:extLst>
              <a:ext uri="{FF2B5EF4-FFF2-40B4-BE49-F238E27FC236}">
                <a16:creationId xmlns:a16="http://schemas.microsoft.com/office/drawing/2014/main" id="{5AED6D8C-C646-F5B4-1F1C-C7F191525915}"/>
              </a:ext>
            </a:extLst>
          </p:cNvPr>
          <p:cNvGrpSpPr/>
          <p:nvPr userDrawn="1"/>
        </p:nvGrpSpPr>
        <p:grpSpPr>
          <a:xfrm rot="5400000">
            <a:off x="7748344" y="2405460"/>
            <a:ext cx="6857711" cy="2046791"/>
            <a:chOff x="961825" y="1874825"/>
            <a:chExt cx="1540250" cy="304500"/>
          </a:xfrm>
        </p:grpSpPr>
        <p:sp>
          <p:nvSpPr>
            <p:cNvPr id="15" name="Google Shape;51;p7">
              <a:extLst>
                <a:ext uri="{FF2B5EF4-FFF2-40B4-BE49-F238E27FC236}">
                  <a16:creationId xmlns:a16="http://schemas.microsoft.com/office/drawing/2014/main" id="{77DA879E-51DE-13C7-C571-ECE9986AF1FB}"/>
                </a:ext>
              </a:extLst>
            </p:cNvPr>
            <p:cNvSpPr/>
            <p:nvPr/>
          </p:nvSpPr>
          <p:spPr>
            <a:xfrm>
              <a:off x="961825" y="1874825"/>
              <a:ext cx="1540175" cy="228475"/>
            </a:xfrm>
            <a:custGeom>
              <a:avLst/>
              <a:gdLst/>
              <a:ahLst/>
              <a:cxnLst/>
              <a:rect l="l" t="t" r="r" b="b"/>
              <a:pathLst>
                <a:path w="61607" h="9139" extrusionOk="0">
                  <a:moveTo>
                    <a:pt x="0" y="1"/>
                  </a:moveTo>
                  <a:cubicBezTo>
                    <a:pt x="0" y="1"/>
                    <a:pt x="8577" y="9085"/>
                    <a:pt x="18717" y="9138"/>
                  </a:cubicBezTo>
                  <a:cubicBezTo>
                    <a:pt x="18758" y="9138"/>
                    <a:pt x="18800" y="9138"/>
                    <a:pt x="18841" y="9138"/>
                  </a:cubicBezTo>
                  <a:cubicBezTo>
                    <a:pt x="28811" y="9138"/>
                    <a:pt x="34708" y="2774"/>
                    <a:pt x="42198" y="2250"/>
                  </a:cubicBezTo>
                  <a:cubicBezTo>
                    <a:pt x="42725" y="2213"/>
                    <a:pt x="43251" y="2196"/>
                    <a:pt x="43773" y="2196"/>
                  </a:cubicBezTo>
                  <a:cubicBezTo>
                    <a:pt x="53257" y="2196"/>
                    <a:pt x="61606" y="7948"/>
                    <a:pt x="61606" y="7948"/>
                  </a:cubicBezTo>
                  <a:lnTo>
                    <a:pt x="61606"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p7">
              <a:extLst>
                <a:ext uri="{FF2B5EF4-FFF2-40B4-BE49-F238E27FC236}">
                  <a16:creationId xmlns:a16="http://schemas.microsoft.com/office/drawing/2014/main" id="{7779D6F8-E412-E175-6F3C-3B7BE6691723}"/>
                </a:ext>
              </a:extLst>
            </p:cNvPr>
            <p:cNvSpPr/>
            <p:nvPr/>
          </p:nvSpPr>
          <p:spPr>
            <a:xfrm>
              <a:off x="1769525" y="1951075"/>
              <a:ext cx="732550" cy="228250"/>
            </a:xfrm>
            <a:custGeom>
              <a:avLst/>
              <a:gdLst/>
              <a:ahLst/>
              <a:cxnLst/>
              <a:rect l="l" t="t" r="r" b="b"/>
              <a:pathLst>
                <a:path w="29302" h="9130" extrusionOk="0">
                  <a:moveTo>
                    <a:pt x="11904" y="1"/>
                  </a:moveTo>
                  <a:cubicBezTo>
                    <a:pt x="8174" y="1"/>
                    <a:pt x="4164" y="979"/>
                    <a:pt x="1" y="3607"/>
                  </a:cubicBezTo>
                  <a:cubicBezTo>
                    <a:pt x="3309" y="2311"/>
                    <a:pt x="6516" y="1798"/>
                    <a:pt x="9520" y="1798"/>
                  </a:cubicBezTo>
                  <a:cubicBezTo>
                    <a:pt x="20255" y="1798"/>
                    <a:pt x="28398" y="8349"/>
                    <a:pt x="29302" y="9130"/>
                  </a:cubicBezTo>
                  <a:lnTo>
                    <a:pt x="29302" y="6004"/>
                  </a:lnTo>
                  <a:cubicBezTo>
                    <a:pt x="25095" y="3549"/>
                    <a:pt x="19007" y="1"/>
                    <a:pt x="11904"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p7">
              <a:extLst>
                <a:ext uri="{FF2B5EF4-FFF2-40B4-BE49-F238E27FC236}">
                  <a16:creationId xmlns:a16="http://schemas.microsoft.com/office/drawing/2014/main" id="{B7F0C818-FAB9-DEE9-30CF-F3388C679EDD}"/>
                </a:ext>
              </a:extLst>
            </p:cNvPr>
            <p:cNvSpPr/>
            <p:nvPr/>
          </p:nvSpPr>
          <p:spPr>
            <a:xfrm>
              <a:off x="1204200" y="1874825"/>
              <a:ext cx="594400" cy="77400"/>
            </a:xfrm>
            <a:custGeom>
              <a:avLst/>
              <a:gdLst/>
              <a:ahLst/>
              <a:cxnLst/>
              <a:rect l="l" t="t" r="r" b="b"/>
              <a:pathLst>
                <a:path w="23776" h="3096" extrusionOk="0">
                  <a:moveTo>
                    <a:pt x="0" y="1"/>
                  </a:moveTo>
                  <a:cubicBezTo>
                    <a:pt x="3023" y="1501"/>
                    <a:pt x="5861" y="3096"/>
                    <a:pt x="11888" y="3096"/>
                  </a:cubicBezTo>
                  <a:cubicBezTo>
                    <a:pt x="17915" y="3096"/>
                    <a:pt x="20753" y="1498"/>
                    <a:pt x="23776"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4B513918-66CF-46D7-AFFF-09DA235C3496}"/>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01BC2467-EE8A-4564-8811-D67559B118AA}"/>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0EE152B8-5443-42B9-8B2A-EC459A1B9AA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8660F49-B40E-45FC-84BC-FCD0D035F34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66B06EB-4D01-476E-8816-406DD42496A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A794FB5-56FD-4DD2-A6BC-50568072A96C}"/>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B6645D54-179C-4774-B288-64C7444A28D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808D49B-D73E-40C0-9DE2-734C87F4ED4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5EBDA67-1D35-469F-A9BB-2048D0B74D7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CD33199-7220-420F-84B8-6AB5253496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6D5018D5-E1C2-400A-8EA3-9D56FD670CF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8CC03A55-E124-4931-9F15-6129FFD176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9950FBB0-3B3F-4C35-A600-1410C1F5E130}"/>
              </a:ext>
            </a:extLst>
          </p:cNvPr>
          <p:cNvSpPr>
            <a:spLocks noGrp="1"/>
          </p:cNvSpPr>
          <p:nvPr>
            <p:ph type="pic" sz="quarter" idx="14" hasCustomPrompt="1"/>
          </p:nvPr>
        </p:nvSpPr>
        <p:spPr>
          <a:xfrm>
            <a:off x="6096000" y="0"/>
            <a:ext cx="6096000"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7E10831A-AB0B-4587-98AD-C98ADF8864CD}"/>
              </a:ext>
            </a:extLst>
          </p:cNvPr>
          <p:cNvSpPr>
            <a:spLocks noGrp="1"/>
          </p:cNvSpPr>
          <p:nvPr>
            <p:ph type="pic" sz="quarter" idx="14" hasCustomPrompt="1"/>
          </p:nvPr>
        </p:nvSpPr>
        <p:spPr>
          <a:xfrm>
            <a:off x="0" y="-1"/>
            <a:ext cx="12192000" cy="395089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42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8838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grpSp>
        <p:nvGrpSpPr>
          <p:cNvPr id="14" name="Google Shape;50;p7">
            <a:extLst>
              <a:ext uri="{FF2B5EF4-FFF2-40B4-BE49-F238E27FC236}">
                <a16:creationId xmlns:a16="http://schemas.microsoft.com/office/drawing/2014/main" id="{5AED6D8C-C646-F5B4-1F1C-C7F191525915}"/>
              </a:ext>
            </a:extLst>
          </p:cNvPr>
          <p:cNvGrpSpPr/>
          <p:nvPr userDrawn="1"/>
        </p:nvGrpSpPr>
        <p:grpSpPr>
          <a:xfrm rot="5400000">
            <a:off x="7748344" y="2405460"/>
            <a:ext cx="6857711" cy="2046791"/>
            <a:chOff x="961825" y="1874825"/>
            <a:chExt cx="1540250" cy="304500"/>
          </a:xfrm>
        </p:grpSpPr>
        <p:sp>
          <p:nvSpPr>
            <p:cNvPr id="15" name="Google Shape;51;p7">
              <a:extLst>
                <a:ext uri="{FF2B5EF4-FFF2-40B4-BE49-F238E27FC236}">
                  <a16:creationId xmlns:a16="http://schemas.microsoft.com/office/drawing/2014/main" id="{77DA879E-51DE-13C7-C571-ECE9986AF1FB}"/>
                </a:ext>
              </a:extLst>
            </p:cNvPr>
            <p:cNvSpPr/>
            <p:nvPr/>
          </p:nvSpPr>
          <p:spPr>
            <a:xfrm>
              <a:off x="961825" y="1874825"/>
              <a:ext cx="1540175" cy="228475"/>
            </a:xfrm>
            <a:custGeom>
              <a:avLst/>
              <a:gdLst/>
              <a:ahLst/>
              <a:cxnLst/>
              <a:rect l="l" t="t" r="r" b="b"/>
              <a:pathLst>
                <a:path w="61607" h="9139" extrusionOk="0">
                  <a:moveTo>
                    <a:pt x="0" y="1"/>
                  </a:moveTo>
                  <a:cubicBezTo>
                    <a:pt x="0" y="1"/>
                    <a:pt x="8577" y="9085"/>
                    <a:pt x="18717" y="9138"/>
                  </a:cubicBezTo>
                  <a:cubicBezTo>
                    <a:pt x="18758" y="9138"/>
                    <a:pt x="18800" y="9138"/>
                    <a:pt x="18841" y="9138"/>
                  </a:cubicBezTo>
                  <a:cubicBezTo>
                    <a:pt x="28811" y="9138"/>
                    <a:pt x="34708" y="2774"/>
                    <a:pt x="42198" y="2250"/>
                  </a:cubicBezTo>
                  <a:cubicBezTo>
                    <a:pt x="42725" y="2213"/>
                    <a:pt x="43251" y="2196"/>
                    <a:pt x="43773" y="2196"/>
                  </a:cubicBezTo>
                  <a:cubicBezTo>
                    <a:pt x="53257" y="2196"/>
                    <a:pt x="61606" y="7948"/>
                    <a:pt x="61606" y="7948"/>
                  </a:cubicBezTo>
                  <a:lnTo>
                    <a:pt x="61606"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p7">
              <a:extLst>
                <a:ext uri="{FF2B5EF4-FFF2-40B4-BE49-F238E27FC236}">
                  <a16:creationId xmlns:a16="http://schemas.microsoft.com/office/drawing/2014/main" id="{7779D6F8-E412-E175-6F3C-3B7BE6691723}"/>
                </a:ext>
              </a:extLst>
            </p:cNvPr>
            <p:cNvSpPr/>
            <p:nvPr/>
          </p:nvSpPr>
          <p:spPr>
            <a:xfrm>
              <a:off x="1769525" y="1951075"/>
              <a:ext cx="732550" cy="228250"/>
            </a:xfrm>
            <a:custGeom>
              <a:avLst/>
              <a:gdLst/>
              <a:ahLst/>
              <a:cxnLst/>
              <a:rect l="l" t="t" r="r" b="b"/>
              <a:pathLst>
                <a:path w="29302" h="9130" extrusionOk="0">
                  <a:moveTo>
                    <a:pt x="11904" y="1"/>
                  </a:moveTo>
                  <a:cubicBezTo>
                    <a:pt x="8174" y="1"/>
                    <a:pt x="4164" y="979"/>
                    <a:pt x="1" y="3607"/>
                  </a:cubicBezTo>
                  <a:cubicBezTo>
                    <a:pt x="3309" y="2311"/>
                    <a:pt x="6516" y="1798"/>
                    <a:pt x="9520" y="1798"/>
                  </a:cubicBezTo>
                  <a:cubicBezTo>
                    <a:pt x="20255" y="1798"/>
                    <a:pt x="28398" y="8349"/>
                    <a:pt x="29302" y="9130"/>
                  </a:cubicBezTo>
                  <a:lnTo>
                    <a:pt x="29302" y="6004"/>
                  </a:lnTo>
                  <a:cubicBezTo>
                    <a:pt x="25095" y="3549"/>
                    <a:pt x="19007" y="1"/>
                    <a:pt x="11904"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p7">
              <a:extLst>
                <a:ext uri="{FF2B5EF4-FFF2-40B4-BE49-F238E27FC236}">
                  <a16:creationId xmlns:a16="http://schemas.microsoft.com/office/drawing/2014/main" id="{B7F0C818-FAB9-DEE9-30CF-F3388C679EDD}"/>
                </a:ext>
              </a:extLst>
            </p:cNvPr>
            <p:cNvSpPr/>
            <p:nvPr/>
          </p:nvSpPr>
          <p:spPr>
            <a:xfrm>
              <a:off x="1204200" y="1874825"/>
              <a:ext cx="594400" cy="77400"/>
            </a:xfrm>
            <a:custGeom>
              <a:avLst/>
              <a:gdLst/>
              <a:ahLst/>
              <a:cxnLst/>
              <a:rect l="l" t="t" r="r" b="b"/>
              <a:pathLst>
                <a:path w="23776" h="3096" extrusionOk="0">
                  <a:moveTo>
                    <a:pt x="0" y="1"/>
                  </a:moveTo>
                  <a:cubicBezTo>
                    <a:pt x="3023" y="1501"/>
                    <a:pt x="5861" y="3096"/>
                    <a:pt x="11888" y="3096"/>
                  </a:cubicBezTo>
                  <a:cubicBezTo>
                    <a:pt x="17915" y="3096"/>
                    <a:pt x="20753" y="1498"/>
                    <a:pt x="23776"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4B513918-66CF-46D7-AFFF-09DA235C3496}"/>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01BC2467-EE8A-4564-8811-D67559B118AA}"/>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0EE152B8-5443-42B9-8B2A-EC459A1B9AA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8660F49-B40E-45FC-84BC-FCD0D035F34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66B06EB-4D01-476E-8816-406DD42496A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A794FB5-56FD-4DD2-A6BC-50568072A96C}"/>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B6645D54-179C-4774-B288-64C7444A28D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808D49B-D73E-40C0-9DE2-734C87F4ED4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5EBDA67-1D35-469F-A9BB-2048D0B74D7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CD33199-7220-420F-84B8-6AB5253496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6D5018D5-E1C2-400A-8EA3-9D56FD670CF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8CC03A55-E124-4931-9F15-6129FFD176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21003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7E10831A-AB0B-4587-98AD-C98ADF8864CD}"/>
              </a:ext>
            </a:extLst>
          </p:cNvPr>
          <p:cNvSpPr>
            <a:spLocks noGrp="1"/>
          </p:cNvSpPr>
          <p:nvPr>
            <p:ph type="pic" sz="quarter" idx="14" hasCustomPrompt="1"/>
          </p:nvPr>
        </p:nvSpPr>
        <p:spPr>
          <a:xfrm>
            <a:off x="0" y="-1"/>
            <a:ext cx="12192000" cy="395089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599228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Diseño personalizado">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98F7D14D-E46B-2B51-4767-1747428F8669}"/>
              </a:ext>
            </a:extLst>
          </p:cNvPr>
          <p:cNvGrpSpPr/>
          <p:nvPr userDrawn="1"/>
        </p:nvGrpSpPr>
        <p:grpSpPr>
          <a:xfrm>
            <a:off x="4770430" y="2679371"/>
            <a:ext cx="2029599" cy="3505672"/>
            <a:chOff x="1438761" y="2033015"/>
            <a:chExt cx="1980000" cy="3420000"/>
          </a:xfrm>
        </p:grpSpPr>
        <p:sp>
          <p:nvSpPr>
            <p:cNvPr id="5" name="Rounded Rectangle 41">
              <a:extLst>
                <a:ext uri="{FF2B5EF4-FFF2-40B4-BE49-F238E27FC236}">
                  <a16:creationId xmlns:a16="http://schemas.microsoft.com/office/drawing/2014/main" id="{56A2261B-E22B-3DFF-CB49-62AAD249B300}"/>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42">
              <a:extLst>
                <a:ext uri="{FF2B5EF4-FFF2-40B4-BE49-F238E27FC236}">
                  <a16:creationId xmlns:a16="http://schemas.microsoft.com/office/drawing/2014/main" id="{21E1C4DB-432B-4338-9099-EC5C43FA8FD1}"/>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9A9A8386-9CA2-5CF9-80D8-0725811E91C5}"/>
                </a:ext>
              </a:extLst>
            </p:cNvPr>
            <p:cNvGrpSpPr/>
            <p:nvPr userDrawn="1"/>
          </p:nvGrpSpPr>
          <p:grpSpPr>
            <a:xfrm>
              <a:off x="2332851" y="5138854"/>
              <a:ext cx="191820" cy="211002"/>
              <a:chOff x="2453209" y="5151638"/>
              <a:chExt cx="191820" cy="211002"/>
            </a:xfrm>
          </p:grpSpPr>
          <p:sp>
            <p:nvSpPr>
              <p:cNvPr id="8" name="Oval 44">
                <a:extLst>
                  <a:ext uri="{FF2B5EF4-FFF2-40B4-BE49-F238E27FC236}">
                    <a16:creationId xmlns:a16="http://schemas.microsoft.com/office/drawing/2014/main" id="{6E22EB11-0735-CDE5-4F4E-D37B834DF2B9}"/>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45">
                <a:extLst>
                  <a:ext uri="{FF2B5EF4-FFF2-40B4-BE49-F238E27FC236}">
                    <a16:creationId xmlns:a16="http://schemas.microsoft.com/office/drawing/2014/main" id="{6D2EB9D9-455D-8856-EECE-2B0344D9A9F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0" name="Group 5">
            <a:extLst>
              <a:ext uri="{FF2B5EF4-FFF2-40B4-BE49-F238E27FC236}">
                <a16:creationId xmlns:a16="http://schemas.microsoft.com/office/drawing/2014/main" id="{3746D77E-0E73-FB54-9B65-2683C53921C3}"/>
              </a:ext>
            </a:extLst>
          </p:cNvPr>
          <p:cNvGrpSpPr/>
          <p:nvPr userDrawn="1"/>
        </p:nvGrpSpPr>
        <p:grpSpPr>
          <a:xfrm>
            <a:off x="7261897" y="2717584"/>
            <a:ext cx="2029599" cy="3505672"/>
            <a:chOff x="1438761" y="2033015"/>
            <a:chExt cx="1980000" cy="3420000"/>
          </a:xfrm>
        </p:grpSpPr>
        <p:sp>
          <p:nvSpPr>
            <p:cNvPr id="11" name="Rounded Rectangle 41">
              <a:extLst>
                <a:ext uri="{FF2B5EF4-FFF2-40B4-BE49-F238E27FC236}">
                  <a16:creationId xmlns:a16="http://schemas.microsoft.com/office/drawing/2014/main" id="{1C2F8DB5-03C4-E4FC-15FA-6D1643F1EFD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42">
              <a:extLst>
                <a:ext uri="{FF2B5EF4-FFF2-40B4-BE49-F238E27FC236}">
                  <a16:creationId xmlns:a16="http://schemas.microsoft.com/office/drawing/2014/main" id="{05ABE6E4-0433-055C-CFE8-4028D7293E1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Group 6">
              <a:extLst>
                <a:ext uri="{FF2B5EF4-FFF2-40B4-BE49-F238E27FC236}">
                  <a16:creationId xmlns:a16="http://schemas.microsoft.com/office/drawing/2014/main" id="{53BAEF80-F233-7EB2-23D5-16D7364F671D}"/>
                </a:ext>
              </a:extLst>
            </p:cNvPr>
            <p:cNvGrpSpPr/>
            <p:nvPr userDrawn="1"/>
          </p:nvGrpSpPr>
          <p:grpSpPr>
            <a:xfrm>
              <a:off x="2332851" y="5138854"/>
              <a:ext cx="191820" cy="211002"/>
              <a:chOff x="2453209" y="5151638"/>
              <a:chExt cx="191820" cy="211002"/>
            </a:xfrm>
          </p:grpSpPr>
          <p:sp>
            <p:nvSpPr>
              <p:cNvPr id="14" name="Oval 44">
                <a:extLst>
                  <a:ext uri="{FF2B5EF4-FFF2-40B4-BE49-F238E27FC236}">
                    <a16:creationId xmlns:a16="http://schemas.microsoft.com/office/drawing/2014/main" id="{B7A32886-8685-9CD2-8DA6-8894131499A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45">
                <a:extLst>
                  <a:ext uri="{FF2B5EF4-FFF2-40B4-BE49-F238E27FC236}">
                    <a16:creationId xmlns:a16="http://schemas.microsoft.com/office/drawing/2014/main" id="{995B9C62-8C8E-AA51-E307-47F594D57395}"/>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6" name="Group 5">
            <a:extLst>
              <a:ext uri="{FF2B5EF4-FFF2-40B4-BE49-F238E27FC236}">
                <a16:creationId xmlns:a16="http://schemas.microsoft.com/office/drawing/2014/main" id="{CC3CBE00-68F2-E981-C264-22220D3FD9BF}"/>
              </a:ext>
            </a:extLst>
          </p:cNvPr>
          <p:cNvGrpSpPr/>
          <p:nvPr userDrawn="1"/>
        </p:nvGrpSpPr>
        <p:grpSpPr>
          <a:xfrm>
            <a:off x="9753365" y="2727858"/>
            <a:ext cx="2029599" cy="3505672"/>
            <a:chOff x="1438761" y="2033015"/>
            <a:chExt cx="1980000" cy="3420000"/>
          </a:xfrm>
        </p:grpSpPr>
        <p:sp>
          <p:nvSpPr>
            <p:cNvPr id="17" name="Rounded Rectangle 41">
              <a:extLst>
                <a:ext uri="{FF2B5EF4-FFF2-40B4-BE49-F238E27FC236}">
                  <a16:creationId xmlns:a16="http://schemas.microsoft.com/office/drawing/2014/main" id="{2C281812-DDD5-0479-6A88-B1AB768CF8D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222194AB-36DE-B214-B8E6-DCB3720E08C5}"/>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6C9EDB48-5E36-2681-6D7D-E0D0D8D2F73A}"/>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6F78909F-3F31-218D-EBD9-F1EEAE31DF01}"/>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AF5F49B2-D9C5-D74B-842E-35B99B60329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2">
            <a:extLst>
              <a:ext uri="{FF2B5EF4-FFF2-40B4-BE49-F238E27FC236}">
                <a16:creationId xmlns:a16="http://schemas.microsoft.com/office/drawing/2014/main" id="{5404B778-F2E9-DFE9-9127-BE99817E5CC0}"/>
              </a:ext>
            </a:extLst>
          </p:cNvPr>
          <p:cNvSpPr>
            <a:spLocks noGrp="1"/>
          </p:cNvSpPr>
          <p:nvPr>
            <p:ph type="pic" idx="16" hasCustomPrompt="1"/>
          </p:nvPr>
        </p:nvSpPr>
        <p:spPr>
          <a:xfrm>
            <a:off x="488857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C4C431E6-8593-EEE2-AC9C-EA39AA38A2B2}"/>
              </a:ext>
            </a:extLst>
          </p:cNvPr>
          <p:cNvSpPr>
            <a:spLocks noGrp="1"/>
          </p:cNvSpPr>
          <p:nvPr>
            <p:ph type="pic" idx="17" hasCustomPrompt="1"/>
          </p:nvPr>
        </p:nvSpPr>
        <p:spPr>
          <a:xfrm>
            <a:off x="738004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235F9ED2-0263-17C4-EE8F-E77440C5A66C}"/>
              </a:ext>
            </a:extLst>
          </p:cNvPr>
          <p:cNvSpPr>
            <a:spLocks noGrp="1"/>
          </p:cNvSpPr>
          <p:nvPr>
            <p:ph type="pic" idx="18" hasCustomPrompt="1"/>
          </p:nvPr>
        </p:nvSpPr>
        <p:spPr>
          <a:xfrm>
            <a:off x="987150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5" name="Oval 11">
            <a:extLst>
              <a:ext uri="{FF2B5EF4-FFF2-40B4-BE49-F238E27FC236}">
                <a16:creationId xmlns:a16="http://schemas.microsoft.com/office/drawing/2014/main" id="{E62F109D-FA15-6F2F-F4B7-C6273A995118}"/>
              </a:ext>
            </a:extLst>
          </p:cNvPr>
          <p:cNvSpPr/>
          <p:nvPr userDrawn="1"/>
        </p:nvSpPr>
        <p:spPr>
          <a:xfrm>
            <a:off x="628637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72284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6C8369F-32EF-46EC-AB97-844E17DD14FD}"/>
              </a:ext>
            </a:extLst>
          </p:cNvPr>
          <p:cNvSpPr/>
          <p:nvPr userDrawn="1"/>
        </p:nvSpPr>
        <p:spPr>
          <a:xfrm>
            <a:off x="-1" y="828942"/>
            <a:ext cx="4862557" cy="16637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CBF8CEF7-B415-4262-B314-9BD7D139FC10}"/>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1B965928-3AE9-43AD-A998-C637B0A03C88}"/>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18300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63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E587CA-F6E8-0327-D3EE-93494BFCA409}"/>
              </a:ext>
            </a:extLst>
          </p:cNvPr>
          <p:cNvSpPr/>
          <p:nvPr userDrawn="1"/>
        </p:nvSpPr>
        <p:spPr>
          <a:xfrm>
            <a:off x="354014" y="1131596"/>
            <a:ext cx="3560767" cy="5402561"/>
          </a:xfrm>
          <a:prstGeom prst="roundRect">
            <a:avLst>
              <a:gd name="adj" fmla="val 396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solidFill>
                <a:srgbClr val="5E4028"/>
              </a:solidFill>
            </a:endParaRPr>
          </a:p>
        </p:txBody>
      </p:sp>
      <p:sp>
        <p:nvSpPr>
          <p:cNvPr id="4" name="Rounded Rectangle 3">
            <a:extLst>
              <a:ext uri="{FF2B5EF4-FFF2-40B4-BE49-F238E27FC236}">
                <a16:creationId xmlns:a16="http://schemas.microsoft.com/office/drawing/2014/main" id="{8D1F76C7-68B2-C62A-7098-C62B645A7AC1}"/>
              </a:ext>
            </a:extLst>
          </p:cNvPr>
          <p:cNvSpPr/>
          <p:nvPr userDrawn="1"/>
        </p:nvSpPr>
        <p:spPr>
          <a:xfrm>
            <a:off x="456477" y="1296675"/>
            <a:ext cx="130875" cy="4265764"/>
          </a:xfrm>
          <a:prstGeom prst="roundRect">
            <a:avLst>
              <a:gd name="adj" fmla="val 50000"/>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grpSp>
        <p:nvGrpSpPr>
          <p:cNvPr id="5" name="Grupo 4">
            <a:extLst>
              <a:ext uri="{FF2B5EF4-FFF2-40B4-BE49-F238E27FC236}">
                <a16:creationId xmlns:a16="http://schemas.microsoft.com/office/drawing/2014/main" id="{9CABA520-0126-BCDC-8656-97E272C50C90}"/>
              </a:ext>
            </a:extLst>
          </p:cNvPr>
          <p:cNvGrpSpPr/>
          <p:nvPr userDrawn="1"/>
        </p:nvGrpSpPr>
        <p:grpSpPr>
          <a:xfrm>
            <a:off x="1396049" y="1837564"/>
            <a:ext cx="2232248" cy="1861364"/>
            <a:chOff x="1476865" y="1876875"/>
            <a:chExt cx="2232248" cy="1316119"/>
          </a:xfrm>
        </p:grpSpPr>
        <p:sp>
          <p:nvSpPr>
            <p:cNvPr id="6" name="TextBox 57">
              <a:extLst>
                <a:ext uri="{FF2B5EF4-FFF2-40B4-BE49-F238E27FC236}">
                  <a16:creationId xmlns:a16="http://schemas.microsoft.com/office/drawing/2014/main" id="{428A7B0B-3277-8CA6-2623-31F017EC44C1}"/>
                </a:ext>
              </a:extLst>
            </p:cNvPr>
            <p:cNvSpPr txBox="1"/>
            <p:nvPr userDrawn="1"/>
          </p:nvSpPr>
          <p:spPr>
            <a:xfrm>
              <a:off x="1476865" y="1876875"/>
              <a:ext cx="2232248" cy="718147"/>
            </a:xfrm>
            <a:prstGeom prst="rect">
              <a:avLst/>
            </a:prstGeom>
            <a:noFill/>
          </p:spPr>
          <p:txBody>
            <a:bodyPr wrap="square" rtlCol="0" anchor="ctr">
              <a:spAutoFit/>
            </a:bodyPr>
            <a:lstStyle/>
            <a:p>
              <a:pPr algn="r"/>
              <a:r>
                <a:rPr lang="en-US" altLang="ko-KR" sz="2000" b="1" dirty="0">
                  <a:solidFill>
                    <a:srgbClr val="FFFFFF"/>
                  </a:solidFill>
                  <a:latin typeface="Arial" pitchFamily="34" charset="0"/>
                  <a:cs typeface="Arial" pitchFamily="34" charset="0"/>
                </a:rPr>
                <a:t>You can Resize without losing quality</a:t>
              </a:r>
              <a:endParaRPr lang="ko-KR" altLang="en-US" sz="2000" b="1" dirty="0">
                <a:solidFill>
                  <a:srgbClr val="FFFFFF"/>
                </a:solidFill>
                <a:latin typeface="Arial" pitchFamily="34" charset="0"/>
                <a:cs typeface="Arial" pitchFamily="34" charset="0"/>
              </a:endParaRPr>
            </a:p>
          </p:txBody>
        </p:sp>
        <p:sp>
          <p:nvSpPr>
            <p:cNvPr id="7" name="TextBox 58">
              <a:extLst>
                <a:ext uri="{FF2B5EF4-FFF2-40B4-BE49-F238E27FC236}">
                  <a16:creationId xmlns:a16="http://schemas.microsoft.com/office/drawing/2014/main" id="{55EABF1F-F157-65F6-2851-78509D858098}"/>
                </a:ext>
              </a:extLst>
            </p:cNvPr>
            <p:cNvSpPr txBox="1"/>
            <p:nvPr userDrawn="1"/>
          </p:nvSpPr>
          <p:spPr>
            <a:xfrm>
              <a:off x="1476865" y="2474847"/>
              <a:ext cx="2232248" cy="718147"/>
            </a:xfrm>
            <a:prstGeom prst="rect">
              <a:avLst/>
            </a:prstGeom>
            <a:noFill/>
          </p:spPr>
          <p:txBody>
            <a:bodyPr wrap="square" rtlCol="0" anchor="ctr">
              <a:spAutoFit/>
            </a:bodyPr>
            <a:lstStyle/>
            <a:p>
              <a:pPr algn="r"/>
              <a:r>
                <a:rPr lang="en-US" altLang="ko-KR" sz="2000" b="1" dirty="0">
                  <a:solidFill>
                    <a:srgbClr val="FFFFFF"/>
                  </a:solidFill>
                  <a:latin typeface="Arial" pitchFamily="34" charset="0"/>
                  <a:cs typeface="Arial" pitchFamily="34" charset="0"/>
                </a:rPr>
                <a:t>You can Change Fill Color &amp;</a:t>
              </a:r>
            </a:p>
            <a:p>
              <a:pPr algn="r"/>
              <a:r>
                <a:rPr lang="en-US" altLang="ko-KR" sz="2000" b="1" dirty="0">
                  <a:solidFill>
                    <a:srgbClr val="FFFFFF"/>
                  </a:solidFill>
                  <a:latin typeface="Arial" pitchFamily="34" charset="0"/>
                  <a:cs typeface="Arial" pitchFamily="34" charset="0"/>
                </a:rPr>
                <a:t>Line Color</a:t>
              </a:r>
              <a:endParaRPr lang="ko-KR" altLang="en-US" sz="2000" b="1" dirty="0">
                <a:solidFill>
                  <a:srgbClr val="FFFFFF"/>
                </a:solidFill>
                <a:latin typeface="Arial" pitchFamily="34" charset="0"/>
                <a:cs typeface="Arial" pitchFamily="34" charset="0"/>
              </a:endParaRPr>
            </a:p>
          </p:txBody>
        </p:sp>
      </p:grpSp>
      <p:sp>
        <p:nvSpPr>
          <p:cNvPr id="8" name="TextBox 59">
            <a:extLst>
              <a:ext uri="{FF2B5EF4-FFF2-40B4-BE49-F238E27FC236}">
                <a16:creationId xmlns:a16="http://schemas.microsoft.com/office/drawing/2014/main" id="{CC847F05-2D86-98BB-AF9D-384DC217EFAF}"/>
              </a:ext>
            </a:extLst>
          </p:cNvPr>
          <p:cNvSpPr txBox="1"/>
          <p:nvPr userDrawn="1"/>
        </p:nvSpPr>
        <p:spPr>
          <a:xfrm>
            <a:off x="1613193" y="5849290"/>
            <a:ext cx="2232000" cy="369332"/>
          </a:xfrm>
          <a:prstGeom prst="rect">
            <a:avLst/>
          </a:prstGeom>
          <a:noFill/>
        </p:spPr>
        <p:txBody>
          <a:bodyPr wrap="square" rtlCol="0" anchor="ctr">
            <a:spAutoFit/>
          </a:bodyPr>
          <a:lstStyle/>
          <a:p>
            <a:r>
              <a:rPr lang="en-US" altLang="ko-KR" sz="1800" dirty="0">
                <a:solidFill>
                  <a:srgbClr val="FFFFFF"/>
                </a:solidFill>
                <a:latin typeface="Arial" pitchFamily="34" charset="0"/>
                <a:cs typeface="Arial" pitchFamily="34" charset="0"/>
              </a:rPr>
              <a:t>www.slidesppt.net</a:t>
            </a:r>
            <a:endParaRPr lang="ko-KR" altLang="en-US" sz="1800" dirty="0">
              <a:solidFill>
                <a:srgbClr val="FFFFFF"/>
              </a:solidFill>
              <a:latin typeface="Arial" pitchFamily="34" charset="0"/>
              <a:cs typeface="Arial" pitchFamily="34" charset="0"/>
            </a:endParaRPr>
          </a:p>
        </p:txBody>
      </p:sp>
      <p:sp>
        <p:nvSpPr>
          <p:cNvPr id="9" name="TextBox 60">
            <a:extLst>
              <a:ext uri="{FF2B5EF4-FFF2-40B4-BE49-F238E27FC236}">
                <a16:creationId xmlns:a16="http://schemas.microsoft.com/office/drawing/2014/main" id="{807B6CD5-B3BA-236C-C992-F7C25AB7BE2E}"/>
              </a:ext>
            </a:extLst>
          </p:cNvPr>
          <p:cNvSpPr txBox="1"/>
          <p:nvPr userDrawn="1"/>
        </p:nvSpPr>
        <p:spPr>
          <a:xfrm>
            <a:off x="911001" y="4221970"/>
            <a:ext cx="2717296" cy="1569660"/>
          </a:xfrm>
          <a:prstGeom prst="rect">
            <a:avLst/>
          </a:prstGeom>
          <a:noFill/>
        </p:spPr>
        <p:txBody>
          <a:bodyPr wrap="square" rtlCol="0" anchor="ctr">
            <a:spAutoFit/>
          </a:bodyPr>
          <a:lstStyle/>
          <a:p>
            <a:pPr algn="r"/>
            <a:r>
              <a:rPr lang="en-US" altLang="ko-KR" sz="2400" b="1" dirty="0">
                <a:solidFill>
                  <a:srgbClr val="FFFFFF"/>
                </a:solidFill>
                <a:latin typeface="+mn-lt"/>
                <a:ea typeface="+mn-ea"/>
                <a:cs typeface="Arial" pitchFamily="34" charset="0"/>
              </a:rPr>
              <a:t>GOOGLE </a:t>
            </a:r>
            <a:r>
              <a:rPr lang="en-US" altLang="ko-KR" sz="2400" b="1" baseline="0" dirty="0">
                <a:solidFill>
                  <a:srgbClr val="FFFFFF"/>
                </a:solidFill>
                <a:latin typeface="+mn-lt"/>
                <a:ea typeface="+mn-ea"/>
                <a:cs typeface="Arial" pitchFamily="34" charset="0"/>
              </a:rPr>
              <a:t>SLIDES AND </a:t>
            </a:r>
            <a:r>
              <a:rPr lang="en-US" altLang="ko-KR" sz="2400" b="1" dirty="0">
                <a:solidFill>
                  <a:srgbClr val="FFFFFF"/>
                </a:solidFill>
                <a:latin typeface="+mn-lt"/>
                <a:ea typeface="+mn-ea"/>
                <a:cs typeface="Arial" pitchFamily="34" charset="0"/>
              </a:rPr>
              <a:t>FREE </a:t>
            </a:r>
          </a:p>
          <a:p>
            <a:pPr algn="r"/>
            <a:r>
              <a:rPr lang="en-US" altLang="ko-KR" sz="2400" b="1" dirty="0">
                <a:solidFill>
                  <a:srgbClr val="FFFFFF"/>
                </a:solidFill>
                <a:latin typeface="+mn-lt"/>
                <a:ea typeface="+mn-ea"/>
                <a:cs typeface="Arial" pitchFamily="34" charset="0"/>
              </a:rPr>
              <a:t>PPT </a:t>
            </a:r>
          </a:p>
          <a:p>
            <a:pPr algn="r"/>
            <a:r>
              <a:rPr lang="en-US" altLang="ko-KR" sz="2400" b="1" dirty="0">
                <a:solidFill>
                  <a:srgbClr val="FFFFFF"/>
                </a:solidFill>
                <a:latin typeface="+mn-lt"/>
                <a:ea typeface="+mn-ea"/>
                <a:cs typeface="Arial" pitchFamily="34" charset="0"/>
              </a:rPr>
              <a:t>TEMPLATES  </a:t>
            </a:r>
          </a:p>
        </p:txBody>
      </p:sp>
      <p:grpSp>
        <p:nvGrpSpPr>
          <p:cNvPr id="10" name="Grupo 9">
            <a:extLst>
              <a:ext uri="{FF2B5EF4-FFF2-40B4-BE49-F238E27FC236}">
                <a16:creationId xmlns:a16="http://schemas.microsoft.com/office/drawing/2014/main" id="{B5B2D9A4-37C5-C0BE-C2AF-035D4D5A9344}"/>
              </a:ext>
            </a:extLst>
          </p:cNvPr>
          <p:cNvGrpSpPr/>
          <p:nvPr userDrawn="1"/>
        </p:nvGrpSpPr>
        <p:grpSpPr>
          <a:xfrm>
            <a:off x="567162" y="5403429"/>
            <a:ext cx="976455" cy="976455"/>
            <a:chOff x="732029" y="4897834"/>
            <a:chExt cx="1307592" cy="1307592"/>
          </a:xfrm>
        </p:grpSpPr>
        <p:sp>
          <p:nvSpPr>
            <p:cNvPr id="11" name="Lágrima 10">
              <a:extLst>
                <a:ext uri="{FF2B5EF4-FFF2-40B4-BE49-F238E27FC236}">
                  <a16:creationId xmlns:a16="http://schemas.microsoft.com/office/drawing/2014/main" id="{A410A9E6-AA41-440A-7355-48149BB214D3}"/>
                </a:ext>
              </a:extLst>
            </p:cNvPr>
            <p:cNvSpPr/>
            <p:nvPr userDrawn="1"/>
          </p:nvSpPr>
          <p:spPr>
            <a:xfrm rot="10800000">
              <a:off x="732029" y="4897834"/>
              <a:ext cx="1307592" cy="1307592"/>
            </a:xfrm>
            <a:prstGeom prst="teardrop">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nvGrpSpPr>
            <p:cNvPr id="12" name="Grupo 11">
              <a:extLst>
                <a:ext uri="{FF2B5EF4-FFF2-40B4-BE49-F238E27FC236}">
                  <a16:creationId xmlns:a16="http://schemas.microsoft.com/office/drawing/2014/main" id="{D0F2FA14-693F-0845-640A-7BBD2A837240}"/>
                </a:ext>
              </a:extLst>
            </p:cNvPr>
            <p:cNvGrpSpPr/>
            <p:nvPr userDrawn="1"/>
          </p:nvGrpSpPr>
          <p:grpSpPr>
            <a:xfrm>
              <a:off x="958579" y="5110772"/>
              <a:ext cx="887548" cy="859140"/>
              <a:chOff x="5915025" y="2417763"/>
              <a:chExt cx="3471863" cy="3360738"/>
            </a:xfrm>
          </p:grpSpPr>
          <p:sp>
            <p:nvSpPr>
              <p:cNvPr id="13" name="Freeform 14">
                <a:extLst>
                  <a:ext uri="{FF2B5EF4-FFF2-40B4-BE49-F238E27FC236}">
                    <a16:creationId xmlns:a16="http://schemas.microsoft.com/office/drawing/2014/main" id="{EF3864EF-53AA-FD2B-C572-DA3604C94E1E}"/>
                  </a:ext>
                </a:extLst>
              </p:cNvPr>
              <p:cNvSpPr>
                <a:spLocks/>
              </p:cNvSpPr>
              <p:nvPr userDrawn="1"/>
            </p:nvSpPr>
            <p:spPr bwMode="auto">
              <a:xfrm>
                <a:off x="5915025" y="2417763"/>
                <a:ext cx="2009775" cy="3360738"/>
              </a:xfrm>
              <a:custGeom>
                <a:avLst/>
                <a:gdLst>
                  <a:gd name="T0" fmla="*/ 0 w 669"/>
                  <a:gd name="T1" fmla="*/ 112 h 1118"/>
                  <a:gd name="T2" fmla="*/ 0 w 669"/>
                  <a:gd name="T3" fmla="*/ 1005 h 1118"/>
                  <a:gd name="T4" fmla="*/ 669 w 669"/>
                  <a:gd name="T5" fmla="*/ 1118 h 1118"/>
                  <a:gd name="T6" fmla="*/ 669 w 669"/>
                  <a:gd name="T7" fmla="*/ 0 h 1118"/>
                  <a:gd name="T8" fmla="*/ 0 w 669"/>
                  <a:gd name="T9" fmla="*/ 112 h 1118"/>
                </a:gdLst>
                <a:ahLst/>
                <a:cxnLst>
                  <a:cxn ang="0">
                    <a:pos x="T0" y="T1"/>
                  </a:cxn>
                  <a:cxn ang="0">
                    <a:pos x="T2" y="T3"/>
                  </a:cxn>
                  <a:cxn ang="0">
                    <a:pos x="T4" y="T5"/>
                  </a:cxn>
                  <a:cxn ang="0">
                    <a:pos x="T6" y="T7"/>
                  </a:cxn>
                  <a:cxn ang="0">
                    <a:pos x="T8" y="T9"/>
                  </a:cxn>
                </a:cxnLst>
                <a:rect l="0" t="0" r="r" b="b"/>
                <a:pathLst>
                  <a:path w="669" h="1118">
                    <a:moveTo>
                      <a:pt x="0" y="112"/>
                    </a:moveTo>
                    <a:cubicBezTo>
                      <a:pt x="0" y="410"/>
                      <a:pt x="0" y="707"/>
                      <a:pt x="0" y="1005"/>
                    </a:cubicBezTo>
                    <a:cubicBezTo>
                      <a:pt x="223" y="1043"/>
                      <a:pt x="446" y="1080"/>
                      <a:pt x="669" y="1118"/>
                    </a:cubicBezTo>
                    <a:cubicBezTo>
                      <a:pt x="669" y="745"/>
                      <a:pt x="669" y="372"/>
                      <a:pt x="669" y="0"/>
                    </a:cubicBezTo>
                    <a:cubicBezTo>
                      <a:pt x="446" y="37"/>
                      <a:pt x="223" y="74"/>
                      <a:pt x="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14" name="Freeform 15">
                <a:extLst>
                  <a:ext uri="{FF2B5EF4-FFF2-40B4-BE49-F238E27FC236}">
                    <a16:creationId xmlns:a16="http://schemas.microsoft.com/office/drawing/2014/main" id="{03B5E383-E4B9-3411-5D8A-389395AACD70}"/>
                  </a:ext>
                </a:extLst>
              </p:cNvPr>
              <p:cNvSpPr>
                <a:spLocks/>
              </p:cNvSpPr>
              <p:nvPr userDrawn="1"/>
            </p:nvSpPr>
            <p:spPr bwMode="auto">
              <a:xfrm>
                <a:off x="8004175" y="3059113"/>
                <a:ext cx="1382713" cy="1671638"/>
              </a:xfrm>
              <a:custGeom>
                <a:avLst/>
                <a:gdLst>
                  <a:gd name="T0" fmla="*/ 0 w 460"/>
                  <a:gd name="T1" fmla="*/ 0 h 556"/>
                  <a:gd name="T2" fmla="*/ 0 w 460"/>
                  <a:gd name="T3" fmla="*/ 53 h 556"/>
                  <a:gd name="T4" fmla="*/ 406 w 460"/>
                  <a:gd name="T5" fmla="*/ 53 h 556"/>
                  <a:gd name="T6" fmla="*/ 406 w 460"/>
                  <a:gd name="T7" fmla="*/ 556 h 556"/>
                  <a:gd name="T8" fmla="*/ 460 w 460"/>
                  <a:gd name="T9" fmla="*/ 556 h 556"/>
                  <a:gd name="T10" fmla="*/ 460 w 460"/>
                  <a:gd name="T11" fmla="*/ 0 h 556"/>
                  <a:gd name="T12" fmla="*/ 0 w 460"/>
                  <a:gd name="T13" fmla="*/ 0 h 556"/>
                </a:gdLst>
                <a:ahLst/>
                <a:cxnLst>
                  <a:cxn ang="0">
                    <a:pos x="T0" y="T1"/>
                  </a:cxn>
                  <a:cxn ang="0">
                    <a:pos x="T2" y="T3"/>
                  </a:cxn>
                  <a:cxn ang="0">
                    <a:pos x="T4" y="T5"/>
                  </a:cxn>
                  <a:cxn ang="0">
                    <a:pos x="T6" y="T7"/>
                  </a:cxn>
                  <a:cxn ang="0">
                    <a:pos x="T8" y="T9"/>
                  </a:cxn>
                  <a:cxn ang="0">
                    <a:pos x="T10" y="T11"/>
                  </a:cxn>
                  <a:cxn ang="0">
                    <a:pos x="T12" y="T13"/>
                  </a:cxn>
                </a:cxnLst>
                <a:rect l="0" t="0" r="r" b="b"/>
                <a:pathLst>
                  <a:path w="460" h="556">
                    <a:moveTo>
                      <a:pt x="0" y="0"/>
                    </a:moveTo>
                    <a:cubicBezTo>
                      <a:pt x="0" y="17"/>
                      <a:pt x="0" y="35"/>
                      <a:pt x="0" y="53"/>
                    </a:cubicBezTo>
                    <a:cubicBezTo>
                      <a:pt x="135" y="53"/>
                      <a:pt x="270" y="53"/>
                      <a:pt x="406" y="53"/>
                    </a:cubicBezTo>
                    <a:cubicBezTo>
                      <a:pt x="406" y="221"/>
                      <a:pt x="406" y="388"/>
                      <a:pt x="406" y="556"/>
                    </a:cubicBezTo>
                    <a:cubicBezTo>
                      <a:pt x="424" y="556"/>
                      <a:pt x="442" y="556"/>
                      <a:pt x="460" y="556"/>
                    </a:cubicBezTo>
                    <a:cubicBezTo>
                      <a:pt x="460" y="370"/>
                      <a:pt x="460" y="185"/>
                      <a:pt x="460" y="0"/>
                    </a:cubicBezTo>
                    <a:cubicBezTo>
                      <a:pt x="307" y="0"/>
                      <a:pt x="153"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a:p>
            </p:txBody>
          </p:sp>
          <p:sp>
            <p:nvSpPr>
              <p:cNvPr id="15" name="Freeform 16">
                <a:extLst>
                  <a:ext uri="{FF2B5EF4-FFF2-40B4-BE49-F238E27FC236}">
                    <a16:creationId xmlns:a16="http://schemas.microsoft.com/office/drawing/2014/main" id="{A26C7ADF-E76A-8069-0FBD-D67169A1821D}"/>
                  </a:ext>
                </a:extLst>
              </p:cNvPr>
              <p:cNvSpPr>
                <a:spLocks/>
              </p:cNvSpPr>
              <p:nvPr userDrawn="1"/>
            </p:nvSpPr>
            <p:spPr bwMode="auto">
              <a:xfrm>
                <a:off x="8004175" y="3298826"/>
                <a:ext cx="1135063" cy="1822450"/>
              </a:xfrm>
              <a:custGeom>
                <a:avLst/>
                <a:gdLst>
                  <a:gd name="T0" fmla="*/ 0 w 378"/>
                  <a:gd name="T1" fmla="*/ 0 h 606"/>
                  <a:gd name="T2" fmla="*/ 0 w 378"/>
                  <a:gd name="T3" fmla="*/ 70 h 606"/>
                  <a:gd name="T4" fmla="*/ 26 w 378"/>
                  <a:gd name="T5" fmla="*/ 67 h 606"/>
                  <a:gd name="T6" fmla="*/ 51 w 378"/>
                  <a:gd name="T7" fmla="*/ 65 h 606"/>
                  <a:gd name="T8" fmla="*/ 51 w 378"/>
                  <a:gd name="T9" fmla="*/ 208 h 606"/>
                  <a:gd name="T10" fmla="*/ 198 w 378"/>
                  <a:gd name="T11" fmla="*/ 208 h 606"/>
                  <a:gd name="T12" fmla="*/ 173 w 378"/>
                  <a:gd name="T13" fmla="*/ 289 h 606"/>
                  <a:gd name="T14" fmla="*/ 101 w 378"/>
                  <a:gd name="T15" fmla="*/ 340 h 606"/>
                  <a:gd name="T16" fmla="*/ 41 w 378"/>
                  <a:gd name="T17" fmla="*/ 347 h 606"/>
                  <a:gd name="T18" fmla="*/ 0 w 378"/>
                  <a:gd name="T19" fmla="*/ 342 h 606"/>
                  <a:gd name="T20" fmla="*/ 0 w 378"/>
                  <a:gd name="T21" fmla="*/ 395 h 606"/>
                  <a:gd name="T22" fmla="*/ 262 w 378"/>
                  <a:gd name="T23" fmla="*/ 395 h 606"/>
                  <a:gd name="T24" fmla="*/ 262 w 378"/>
                  <a:gd name="T25" fmla="*/ 445 h 606"/>
                  <a:gd name="T26" fmla="*/ 0 w 378"/>
                  <a:gd name="T27" fmla="*/ 445 h 606"/>
                  <a:gd name="T28" fmla="*/ 0 w 378"/>
                  <a:gd name="T29" fmla="*/ 492 h 606"/>
                  <a:gd name="T30" fmla="*/ 261 w 378"/>
                  <a:gd name="T31" fmla="*/ 492 h 606"/>
                  <a:gd name="T32" fmla="*/ 261 w 378"/>
                  <a:gd name="T33" fmla="*/ 545 h 606"/>
                  <a:gd name="T34" fmla="*/ 0 w 378"/>
                  <a:gd name="T35" fmla="*/ 545 h 606"/>
                  <a:gd name="T36" fmla="*/ 0 w 378"/>
                  <a:gd name="T37" fmla="*/ 606 h 606"/>
                  <a:gd name="T38" fmla="*/ 378 w 378"/>
                  <a:gd name="T39" fmla="*/ 606 h 606"/>
                  <a:gd name="T40" fmla="*/ 378 w 378"/>
                  <a:gd name="T41" fmla="*/ 0 h 606"/>
                  <a:gd name="T42" fmla="*/ 0 w 378"/>
                  <a:gd name="T4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606">
                    <a:moveTo>
                      <a:pt x="0" y="0"/>
                    </a:moveTo>
                    <a:cubicBezTo>
                      <a:pt x="0" y="23"/>
                      <a:pt x="0" y="47"/>
                      <a:pt x="0" y="70"/>
                    </a:cubicBezTo>
                    <a:cubicBezTo>
                      <a:pt x="4" y="69"/>
                      <a:pt x="16" y="68"/>
                      <a:pt x="26" y="67"/>
                    </a:cubicBezTo>
                    <a:cubicBezTo>
                      <a:pt x="37" y="66"/>
                      <a:pt x="47" y="65"/>
                      <a:pt x="51" y="65"/>
                    </a:cubicBezTo>
                    <a:cubicBezTo>
                      <a:pt x="51" y="113"/>
                      <a:pt x="51" y="160"/>
                      <a:pt x="51" y="208"/>
                    </a:cubicBezTo>
                    <a:cubicBezTo>
                      <a:pt x="100" y="208"/>
                      <a:pt x="149" y="208"/>
                      <a:pt x="198" y="208"/>
                    </a:cubicBezTo>
                    <a:cubicBezTo>
                      <a:pt x="198" y="221"/>
                      <a:pt x="197" y="255"/>
                      <a:pt x="173" y="289"/>
                    </a:cubicBezTo>
                    <a:cubicBezTo>
                      <a:pt x="170" y="293"/>
                      <a:pt x="146" y="326"/>
                      <a:pt x="101" y="340"/>
                    </a:cubicBezTo>
                    <a:cubicBezTo>
                      <a:pt x="78" y="347"/>
                      <a:pt x="57" y="347"/>
                      <a:pt x="41" y="347"/>
                    </a:cubicBezTo>
                    <a:cubicBezTo>
                      <a:pt x="24" y="346"/>
                      <a:pt x="10" y="344"/>
                      <a:pt x="0" y="342"/>
                    </a:cubicBezTo>
                    <a:cubicBezTo>
                      <a:pt x="0" y="360"/>
                      <a:pt x="0" y="377"/>
                      <a:pt x="0" y="395"/>
                    </a:cubicBezTo>
                    <a:cubicBezTo>
                      <a:pt x="87" y="395"/>
                      <a:pt x="175" y="395"/>
                      <a:pt x="262" y="395"/>
                    </a:cubicBezTo>
                    <a:cubicBezTo>
                      <a:pt x="262" y="412"/>
                      <a:pt x="262" y="428"/>
                      <a:pt x="262" y="445"/>
                    </a:cubicBezTo>
                    <a:cubicBezTo>
                      <a:pt x="175" y="445"/>
                      <a:pt x="87" y="445"/>
                      <a:pt x="0" y="445"/>
                    </a:cubicBezTo>
                    <a:cubicBezTo>
                      <a:pt x="0" y="461"/>
                      <a:pt x="0" y="476"/>
                      <a:pt x="0" y="492"/>
                    </a:cubicBezTo>
                    <a:cubicBezTo>
                      <a:pt x="87" y="492"/>
                      <a:pt x="174" y="492"/>
                      <a:pt x="261" y="492"/>
                    </a:cubicBezTo>
                    <a:cubicBezTo>
                      <a:pt x="261" y="509"/>
                      <a:pt x="261" y="527"/>
                      <a:pt x="261" y="545"/>
                    </a:cubicBezTo>
                    <a:cubicBezTo>
                      <a:pt x="174" y="545"/>
                      <a:pt x="87" y="545"/>
                      <a:pt x="0" y="545"/>
                    </a:cubicBezTo>
                    <a:cubicBezTo>
                      <a:pt x="0" y="565"/>
                      <a:pt x="0" y="586"/>
                      <a:pt x="0" y="606"/>
                    </a:cubicBezTo>
                    <a:cubicBezTo>
                      <a:pt x="126" y="606"/>
                      <a:pt x="252" y="606"/>
                      <a:pt x="378" y="606"/>
                    </a:cubicBezTo>
                    <a:cubicBezTo>
                      <a:pt x="378" y="404"/>
                      <a:pt x="378" y="202"/>
                      <a:pt x="378" y="0"/>
                    </a:cubicBezTo>
                    <a:cubicBezTo>
                      <a:pt x="252" y="0"/>
                      <a:pt x="126"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a:p>
            </p:txBody>
          </p:sp>
        </p:grpSp>
      </p:grpSp>
      <p:sp>
        <p:nvSpPr>
          <p:cNvPr id="16" name="Rounded Rectangle 3">
            <a:extLst>
              <a:ext uri="{FF2B5EF4-FFF2-40B4-BE49-F238E27FC236}">
                <a16:creationId xmlns:a16="http://schemas.microsoft.com/office/drawing/2014/main" id="{572B4A20-7310-417A-264C-8C0B2119C586}"/>
              </a:ext>
            </a:extLst>
          </p:cNvPr>
          <p:cNvSpPr/>
          <p:nvPr userDrawn="1"/>
        </p:nvSpPr>
        <p:spPr>
          <a:xfrm rot="5400000">
            <a:off x="2598577" y="5216748"/>
            <a:ext cx="101647" cy="2224625"/>
          </a:xfrm>
          <a:prstGeom prst="roundRect">
            <a:avLst>
              <a:gd name="adj" fmla="val 50000"/>
            </a:avLst>
          </a:prstGeom>
          <a:solidFill>
            <a:srgbClr val="FFFFFF">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grpSp>
        <p:nvGrpSpPr>
          <p:cNvPr id="17" name="Grupo 16">
            <a:extLst>
              <a:ext uri="{FF2B5EF4-FFF2-40B4-BE49-F238E27FC236}">
                <a16:creationId xmlns:a16="http://schemas.microsoft.com/office/drawing/2014/main" id="{90A1116B-CB43-13B8-E75F-403A034926A5}"/>
              </a:ext>
            </a:extLst>
          </p:cNvPr>
          <p:cNvGrpSpPr/>
          <p:nvPr userDrawn="1"/>
        </p:nvGrpSpPr>
        <p:grpSpPr>
          <a:xfrm>
            <a:off x="2855937" y="1296677"/>
            <a:ext cx="905777" cy="910369"/>
            <a:chOff x="2844390" y="1337313"/>
            <a:chExt cx="905777" cy="910369"/>
          </a:xfrm>
          <a:solidFill>
            <a:srgbClr val="FFFFFF">
              <a:alpha val="78000"/>
            </a:srgbClr>
          </a:solidFill>
        </p:grpSpPr>
        <p:sp>
          <p:nvSpPr>
            <p:cNvPr id="18" name="Rounded Rectangle 3">
              <a:extLst>
                <a:ext uri="{FF2B5EF4-FFF2-40B4-BE49-F238E27FC236}">
                  <a16:creationId xmlns:a16="http://schemas.microsoft.com/office/drawing/2014/main" id="{2DA0BBB9-8DD5-5DD7-24FA-3214861EE369}"/>
                </a:ext>
              </a:extLst>
            </p:cNvPr>
            <p:cNvSpPr/>
            <p:nvPr userDrawn="1"/>
          </p:nvSpPr>
          <p:spPr>
            <a:xfrm rot="10800000">
              <a:off x="3620828" y="1341905"/>
              <a:ext cx="129339" cy="9057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19" name="Rounded Rectangle 3">
              <a:extLst>
                <a:ext uri="{FF2B5EF4-FFF2-40B4-BE49-F238E27FC236}">
                  <a16:creationId xmlns:a16="http://schemas.microsoft.com/office/drawing/2014/main" id="{30B0DC57-A553-EDD0-F2FE-D08C531799A9}"/>
                </a:ext>
              </a:extLst>
            </p:cNvPr>
            <p:cNvSpPr/>
            <p:nvPr userDrawn="1"/>
          </p:nvSpPr>
          <p:spPr>
            <a:xfrm rot="5400000">
              <a:off x="3232609" y="949094"/>
              <a:ext cx="129339" cy="9057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grpSp>
      <p:grpSp>
        <p:nvGrpSpPr>
          <p:cNvPr id="20" name="Gráfico 10">
            <a:extLst>
              <a:ext uri="{FF2B5EF4-FFF2-40B4-BE49-F238E27FC236}">
                <a16:creationId xmlns:a16="http://schemas.microsoft.com/office/drawing/2014/main" id="{39EA666B-76A4-E2AC-989C-4498E40C76AC}"/>
              </a:ext>
            </a:extLst>
          </p:cNvPr>
          <p:cNvGrpSpPr/>
          <p:nvPr userDrawn="1"/>
        </p:nvGrpSpPr>
        <p:grpSpPr>
          <a:xfrm>
            <a:off x="627241" y="5458038"/>
            <a:ext cx="849367" cy="849367"/>
            <a:chOff x="627235" y="5458033"/>
            <a:chExt cx="849367" cy="849367"/>
          </a:xfrm>
          <a:solidFill>
            <a:srgbClr val="00BFF3"/>
          </a:solidFill>
        </p:grpSpPr>
        <p:sp>
          <p:nvSpPr>
            <p:cNvPr id="21" name="Forma libre: forma 20">
              <a:extLst>
                <a:ext uri="{FF2B5EF4-FFF2-40B4-BE49-F238E27FC236}">
                  <a16:creationId xmlns:a16="http://schemas.microsoft.com/office/drawing/2014/main" id="{D230C0E2-9866-7D58-CC88-D74D217C9CDA}"/>
                </a:ext>
              </a:extLst>
            </p:cNvPr>
            <p:cNvSpPr/>
            <p:nvPr userDrawn="1"/>
          </p:nvSpPr>
          <p:spPr>
            <a:xfrm>
              <a:off x="627235" y="5458033"/>
              <a:ext cx="849367" cy="849367"/>
            </a:xfrm>
            <a:custGeom>
              <a:avLst/>
              <a:gdLst>
                <a:gd name="connsiteX0" fmla="*/ 849367 w 849367"/>
                <a:gd name="connsiteY0" fmla="*/ 424684 h 849367"/>
                <a:gd name="connsiteX1" fmla="*/ 424684 w 849367"/>
                <a:gd name="connsiteY1" fmla="*/ 849367 h 849367"/>
                <a:gd name="connsiteX2" fmla="*/ 0 w 849367"/>
                <a:gd name="connsiteY2" fmla="*/ 424684 h 849367"/>
                <a:gd name="connsiteX3" fmla="*/ 424684 w 849367"/>
                <a:gd name="connsiteY3" fmla="*/ 0 h 849367"/>
                <a:gd name="connsiteX4" fmla="*/ 849367 w 849367"/>
                <a:gd name="connsiteY4" fmla="*/ 424684 h 849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67" h="849367">
                  <a:moveTo>
                    <a:pt x="849367" y="424684"/>
                  </a:moveTo>
                  <a:cubicBezTo>
                    <a:pt x="849367" y="659230"/>
                    <a:pt x="659230" y="849367"/>
                    <a:pt x="424684" y="849367"/>
                  </a:cubicBezTo>
                  <a:cubicBezTo>
                    <a:pt x="190137" y="849367"/>
                    <a:pt x="0" y="659230"/>
                    <a:pt x="0" y="424684"/>
                  </a:cubicBezTo>
                  <a:cubicBezTo>
                    <a:pt x="0" y="190137"/>
                    <a:pt x="190137" y="0"/>
                    <a:pt x="424684" y="0"/>
                  </a:cubicBezTo>
                  <a:cubicBezTo>
                    <a:pt x="659230" y="0"/>
                    <a:pt x="849367" y="190137"/>
                    <a:pt x="849367" y="424684"/>
                  </a:cubicBezTo>
                  <a:close/>
                </a:path>
              </a:pathLst>
            </a:custGeom>
            <a:solidFill>
              <a:srgbClr val="0070C0"/>
            </a:solidFill>
            <a:ln w="2285" cap="flat">
              <a:noFill/>
              <a:prstDash val="solid"/>
              <a:miter/>
            </a:ln>
          </p:spPr>
          <p:txBody>
            <a:bodyPr rtlCol="0" anchor="ctr"/>
            <a:lstStyle/>
            <a:p>
              <a:endParaRPr lang="es-PE" sz="1400" dirty="0"/>
            </a:p>
          </p:txBody>
        </p:sp>
        <p:sp>
          <p:nvSpPr>
            <p:cNvPr id="22" name="Forma libre: forma 21">
              <a:extLst>
                <a:ext uri="{FF2B5EF4-FFF2-40B4-BE49-F238E27FC236}">
                  <a16:creationId xmlns:a16="http://schemas.microsoft.com/office/drawing/2014/main" id="{DADFC652-3FB9-5AA2-C826-21DC4E23298F}"/>
                </a:ext>
              </a:extLst>
            </p:cNvPr>
            <p:cNvSpPr/>
            <p:nvPr/>
          </p:nvSpPr>
          <p:spPr>
            <a:xfrm>
              <a:off x="736500" y="5562370"/>
              <a:ext cx="662009" cy="640647"/>
            </a:xfrm>
            <a:custGeom>
              <a:avLst/>
              <a:gdLst>
                <a:gd name="connsiteX0" fmla="*/ 398577 w 662009"/>
                <a:gd name="connsiteY0" fmla="*/ 121941 h 640647"/>
                <a:gd name="connsiteX1" fmla="*/ 398577 w 662009"/>
                <a:gd name="connsiteY1" fmla="*/ 121941 h 640647"/>
                <a:gd name="connsiteX2" fmla="*/ 383196 w 662009"/>
                <a:gd name="connsiteY2" fmla="*/ 121941 h 640647"/>
                <a:gd name="connsiteX3" fmla="*/ 383219 w 662009"/>
                <a:gd name="connsiteY3" fmla="*/ 0 h 640647"/>
                <a:gd name="connsiteX4" fmla="*/ 0 w 662009"/>
                <a:gd name="connsiteY4" fmla="*/ 64133 h 640647"/>
                <a:gd name="connsiteX5" fmla="*/ 0 w 662009"/>
                <a:gd name="connsiteY5" fmla="*/ 576124 h 640647"/>
                <a:gd name="connsiteX6" fmla="*/ 383128 w 662009"/>
                <a:gd name="connsiteY6" fmla="*/ 640647 h 640647"/>
                <a:gd name="connsiteX7" fmla="*/ 383219 w 662009"/>
                <a:gd name="connsiteY7" fmla="*/ 122514 h 640647"/>
                <a:gd name="connsiteX8" fmla="*/ 398072 w 662009"/>
                <a:gd name="connsiteY8" fmla="*/ 122514 h 640647"/>
                <a:gd name="connsiteX9" fmla="*/ 398049 w 662009"/>
                <a:gd name="connsiteY9" fmla="*/ 152655 h 640647"/>
                <a:gd name="connsiteX10" fmla="*/ 630608 w 662009"/>
                <a:gd name="connsiteY10" fmla="*/ 152655 h 640647"/>
                <a:gd name="connsiteX11" fmla="*/ 630608 w 662009"/>
                <a:gd name="connsiteY11" fmla="*/ 440087 h 640647"/>
                <a:gd name="connsiteX12" fmla="*/ 614907 w 662009"/>
                <a:gd name="connsiteY12" fmla="*/ 440087 h 640647"/>
                <a:gd name="connsiteX13" fmla="*/ 614907 w 662009"/>
                <a:gd name="connsiteY13" fmla="*/ 168264 h 640647"/>
                <a:gd name="connsiteX14" fmla="*/ 397958 w 662009"/>
                <a:gd name="connsiteY14" fmla="*/ 168242 h 640647"/>
                <a:gd name="connsiteX15" fmla="*/ 397958 w 662009"/>
                <a:gd name="connsiteY15" fmla="*/ 208010 h 640647"/>
                <a:gd name="connsiteX16" fmla="*/ 413177 w 662009"/>
                <a:gd name="connsiteY16" fmla="*/ 206337 h 640647"/>
                <a:gd name="connsiteX17" fmla="*/ 427457 w 662009"/>
                <a:gd name="connsiteY17" fmla="*/ 205236 h 640647"/>
                <a:gd name="connsiteX18" fmla="*/ 427457 w 662009"/>
                <a:gd name="connsiteY18" fmla="*/ 287340 h 640647"/>
                <a:gd name="connsiteX19" fmla="*/ 511509 w 662009"/>
                <a:gd name="connsiteY19" fmla="*/ 287340 h 640647"/>
                <a:gd name="connsiteX20" fmla="*/ 497298 w 662009"/>
                <a:gd name="connsiteY20" fmla="*/ 333435 h 640647"/>
                <a:gd name="connsiteX21" fmla="*/ 455879 w 662009"/>
                <a:gd name="connsiteY21" fmla="*/ 363003 h 640647"/>
                <a:gd name="connsiteX22" fmla="*/ 421933 w 662009"/>
                <a:gd name="connsiteY22" fmla="*/ 366624 h 640647"/>
                <a:gd name="connsiteX23" fmla="*/ 397958 w 662009"/>
                <a:gd name="connsiteY23" fmla="*/ 363988 h 640647"/>
                <a:gd name="connsiteX24" fmla="*/ 397958 w 662009"/>
                <a:gd name="connsiteY24" fmla="*/ 394428 h 640647"/>
                <a:gd name="connsiteX25" fmla="*/ 548412 w 662009"/>
                <a:gd name="connsiteY25" fmla="*/ 394428 h 640647"/>
                <a:gd name="connsiteX26" fmla="*/ 548412 w 662009"/>
                <a:gd name="connsiteY26" fmla="*/ 423079 h 640647"/>
                <a:gd name="connsiteX27" fmla="*/ 397935 w 662009"/>
                <a:gd name="connsiteY27" fmla="*/ 423079 h 640647"/>
                <a:gd name="connsiteX28" fmla="*/ 397935 w 662009"/>
                <a:gd name="connsiteY28" fmla="*/ 449851 h 640647"/>
                <a:gd name="connsiteX29" fmla="*/ 547518 w 662009"/>
                <a:gd name="connsiteY29" fmla="*/ 449851 h 640647"/>
                <a:gd name="connsiteX30" fmla="*/ 547518 w 662009"/>
                <a:gd name="connsiteY30" fmla="*/ 480313 h 640647"/>
                <a:gd name="connsiteX31" fmla="*/ 397912 w 662009"/>
                <a:gd name="connsiteY31" fmla="*/ 480313 h 640647"/>
                <a:gd name="connsiteX32" fmla="*/ 397912 w 662009"/>
                <a:gd name="connsiteY32" fmla="*/ 515406 h 640647"/>
                <a:gd name="connsiteX33" fmla="*/ 614907 w 662009"/>
                <a:gd name="connsiteY33" fmla="*/ 515406 h 640647"/>
                <a:gd name="connsiteX34" fmla="*/ 614907 w 662009"/>
                <a:gd name="connsiteY34" fmla="*/ 440591 h 640647"/>
                <a:gd name="connsiteX35" fmla="*/ 630608 w 662009"/>
                <a:gd name="connsiteY35" fmla="*/ 440591 h 640647"/>
                <a:gd name="connsiteX36" fmla="*/ 630608 w 662009"/>
                <a:gd name="connsiteY36" fmla="*/ 440591 h 640647"/>
                <a:gd name="connsiteX37" fmla="*/ 662010 w 662009"/>
                <a:gd name="connsiteY37" fmla="*/ 440591 h 640647"/>
                <a:gd name="connsiteX38" fmla="*/ 662010 w 662009"/>
                <a:gd name="connsiteY38" fmla="*/ 122101 h 640647"/>
                <a:gd name="connsiteX39" fmla="*/ 398577 w 662009"/>
                <a:gd name="connsiteY39" fmla="*/ 121941 h 640647"/>
                <a:gd name="connsiteX40" fmla="*/ 267834 w 662009"/>
                <a:gd name="connsiteY40" fmla="*/ 452946 h 640647"/>
                <a:gd name="connsiteX41" fmla="*/ 177387 w 662009"/>
                <a:gd name="connsiteY41" fmla="*/ 482743 h 640647"/>
                <a:gd name="connsiteX42" fmla="*/ 90470 w 662009"/>
                <a:gd name="connsiteY42" fmla="*/ 460808 h 640647"/>
                <a:gd name="connsiteX43" fmla="*/ 86230 w 662009"/>
                <a:gd name="connsiteY43" fmla="*/ 457988 h 640647"/>
                <a:gd name="connsiteX44" fmla="*/ 100899 w 662009"/>
                <a:gd name="connsiteY44" fmla="*/ 409281 h 640647"/>
                <a:gd name="connsiteX45" fmla="*/ 108509 w 662009"/>
                <a:gd name="connsiteY45" fmla="*/ 413957 h 640647"/>
                <a:gd name="connsiteX46" fmla="*/ 180275 w 662009"/>
                <a:gd name="connsiteY46" fmla="*/ 434196 h 640647"/>
                <a:gd name="connsiteX47" fmla="*/ 241521 w 662009"/>
                <a:gd name="connsiteY47" fmla="*/ 385511 h 640647"/>
                <a:gd name="connsiteX48" fmla="*/ 184561 w 662009"/>
                <a:gd name="connsiteY48" fmla="*/ 327177 h 640647"/>
                <a:gd name="connsiteX49" fmla="*/ 94160 w 662009"/>
                <a:gd name="connsiteY49" fmla="*/ 228478 h 640647"/>
                <a:gd name="connsiteX50" fmla="*/ 206359 w 662009"/>
                <a:gd name="connsiteY50" fmla="*/ 133195 h 640647"/>
                <a:gd name="connsiteX51" fmla="*/ 281747 w 662009"/>
                <a:gd name="connsiteY51" fmla="*/ 150042 h 640647"/>
                <a:gd name="connsiteX52" fmla="*/ 286698 w 662009"/>
                <a:gd name="connsiteY52" fmla="*/ 152838 h 640647"/>
                <a:gd name="connsiteX53" fmla="*/ 270653 w 662009"/>
                <a:gd name="connsiteY53" fmla="*/ 200285 h 640647"/>
                <a:gd name="connsiteX54" fmla="*/ 263479 w 662009"/>
                <a:gd name="connsiteY54" fmla="*/ 196366 h 640647"/>
                <a:gd name="connsiteX55" fmla="*/ 204938 w 662009"/>
                <a:gd name="connsiteY55" fmla="*/ 181742 h 640647"/>
                <a:gd name="connsiteX56" fmla="*/ 150455 w 662009"/>
                <a:gd name="connsiteY56" fmla="*/ 223665 h 640647"/>
                <a:gd name="connsiteX57" fmla="*/ 210806 w 662009"/>
                <a:gd name="connsiteY57" fmla="*/ 280051 h 640647"/>
                <a:gd name="connsiteX58" fmla="*/ 298296 w 662009"/>
                <a:gd name="connsiteY58" fmla="*/ 382119 h 640647"/>
                <a:gd name="connsiteX59" fmla="*/ 267834 w 662009"/>
                <a:gd name="connsiteY59" fmla="*/ 452946 h 64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62009" h="640647">
                  <a:moveTo>
                    <a:pt x="398577" y="121941"/>
                  </a:moveTo>
                  <a:lnTo>
                    <a:pt x="398577" y="121941"/>
                  </a:lnTo>
                  <a:lnTo>
                    <a:pt x="383196" y="121941"/>
                  </a:lnTo>
                  <a:cubicBezTo>
                    <a:pt x="383196" y="81301"/>
                    <a:pt x="383219" y="40662"/>
                    <a:pt x="383219" y="0"/>
                  </a:cubicBezTo>
                  <a:cubicBezTo>
                    <a:pt x="255480" y="21385"/>
                    <a:pt x="127740" y="42748"/>
                    <a:pt x="0" y="64133"/>
                  </a:cubicBezTo>
                  <a:cubicBezTo>
                    <a:pt x="0" y="234805"/>
                    <a:pt x="0" y="405476"/>
                    <a:pt x="0" y="576124"/>
                  </a:cubicBezTo>
                  <a:cubicBezTo>
                    <a:pt x="127717" y="597624"/>
                    <a:pt x="255411" y="619147"/>
                    <a:pt x="383128" y="640647"/>
                  </a:cubicBezTo>
                  <a:cubicBezTo>
                    <a:pt x="383151" y="467982"/>
                    <a:pt x="383196" y="295179"/>
                    <a:pt x="383219" y="122514"/>
                  </a:cubicBezTo>
                  <a:lnTo>
                    <a:pt x="398072" y="122514"/>
                  </a:lnTo>
                  <a:cubicBezTo>
                    <a:pt x="398072" y="132530"/>
                    <a:pt x="398049" y="142639"/>
                    <a:pt x="398049" y="152655"/>
                  </a:cubicBezTo>
                  <a:cubicBezTo>
                    <a:pt x="475569" y="152655"/>
                    <a:pt x="553088" y="152655"/>
                    <a:pt x="630608" y="152655"/>
                  </a:cubicBezTo>
                  <a:cubicBezTo>
                    <a:pt x="630608" y="248397"/>
                    <a:pt x="630608" y="344322"/>
                    <a:pt x="630608" y="440087"/>
                  </a:cubicBezTo>
                  <a:lnTo>
                    <a:pt x="614907" y="440087"/>
                  </a:lnTo>
                  <a:cubicBezTo>
                    <a:pt x="614907" y="349548"/>
                    <a:pt x="614907" y="258803"/>
                    <a:pt x="614907" y="168264"/>
                  </a:cubicBezTo>
                  <a:cubicBezTo>
                    <a:pt x="542590" y="168264"/>
                    <a:pt x="470274" y="168242"/>
                    <a:pt x="397958" y="168242"/>
                  </a:cubicBezTo>
                  <a:cubicBezTo>
                    <a:pt x="397958" y="181490"/>
                    <a:pt x="397958" y="194761"/>
                    <a:pt x="397958" y="208010"/>
                  </a:cubicBezTo>
                  <a:cubicBezTo>
                    <a:pt x="400296" y="207781"/>
                    <a:pt x="407149" y="206910"/>
                    <a:pt x="413177" y="206337"/>
                  </a:cubicBezTo>
                  <a:cubicBezTo>
                    <a:pt x="419435" y="205741"/>
                    <a:pt x="424890" y="205488"/>
                    <a:pt x="427457" y="205236"/>
                  </a:cubicBezTo>
                  <a:cubicBezTo>
                    <a:pt x="427457" y="232604"/>
                    <a:pt x="427457" y="259972"/>
                    <a:pt x="427457" y="287340"/>
                  </a:cubicBezTo>
                  <a:cubicBezTo>
                    <a:pt x="455467" y="287340"/>
                    <a:pt x="483499" y="287340"/>
                    <a:pt x="511509" y="287340"/>
                  </a:cubicBezTo>
                  <a:cubicBezTo>
                    <a:pt x="511601" y="294491"/>
                    <a:pt x="510867" y="314272"/>
                    <a:pt x="497298" y="333435"/>
                  </a:cubicBezTo>
                  <a:cubicBezTo>
                    <a:pt x="495648" y="335772"/>
                    <a:pt x="481551" y="355118"/>
                    <a:pt x="455879" y="363003"/>
                  </a:cubicBezTo>
                  <a:cubicBezTo>
                    <a:pt x="442677" y="367060"/>
                    <a:pt x="430597" y="366808"/>
                    <a:pt x="421933" y="366624"/>
                  </a:cubicBezTo>
                  <a:cubicBezTo>
                    <a:pt x="412100" y="366418"/>
                    <a:pt x="403894" y="365180"/>
                    <a:pt x="397958" y="363988"/>
                  </a:cubicBezTo>
                  <a:cubicBezTo>
                    <a:pt x="397958" y="374143"/>
                    <a:pt x="397958" y="384274"/>
                    <a:pt x="397958" y="394428"/>
                  </a:cubicBezTo>
                  <a:cubicBezTo>
                    <a:pt x="448109" y="394428"/>
                    <a:pt x="498261" y="394428"/>
                    <a:pt x="548412" y="394428"/>
                  </a:cubicBezTo>
                  <a:cubicBezTo>
                    <a:pt x="548412" y="403986"/>
                    <a:pt x="548412" y="413521"/>
                    <a:pt x="548412" y="423079"/>
                  </a:cubicBezTo>
                  <a:cubicBezTo>
                    <a:pt x="498261" y="423079"/>
                    <a:pt x="448086" y="423079"/>
                    <a:pt x="397935" y="423079"/>
                  </a:cubicBezTo>
                  <a:cubicBezTo>
                    <a:pt x="397935" y="431996"/>
                    <a:pt x="397935" y="440935"/>
                    <a:pt x="397935" y="449851"/>
                  </a:cubicBezTo>
                  <a:cubicBezTo>
                    <a:pt x="447788" y="449851"/>
                    <a:pt x="497665" y="449851"/>
                    <a:pt x="547518" y="449851"/>
                  </a:cubicBezTo>
                  <a:cubicBezTo>
                    <a:pt x="547518" y="460005"/>
                    <a:pt x="547518" y="470159"/>
                    <a:pt x="547518" y="480313"/>
                  </a:cubicBezTo>
                  <a:cubicBezTo>
                    <a:pt x="497642" y="480313"/>
                    <a:pt x="447765" y="480313"/>
                    <a:pt x="397912" y="480313"/>
                  </a:cubicBezTo>
                  <a:cubicBezTo>
                    <a:pt x="397912" y="492003"/>
                    <a:pt x="397912" y="503693"/>
                    <a:pt x="397912" y="515406"/>
                  </a:cubicBezTo>
                  <a:cubicBezTo>
                    <a:pt x="470251" y="515406"/>
                    <a:pt x="542567" y="515406"/>
                    <a:pt x="614907" y="515406"/>
                  </a:cubicBezTo>
                  <a:cubicBezTo>
                    <a:pt x="614907" y="490468"/>
                    <a:pt x="614907" y="465529"/>
                    <a:pt x="614907" y="440591"/>
                  </a:cubicBezTo>
                  <a:lnTo>
                    <a:pt x="630608" y="440591"/>
                  </a:lnTo>
                  <a:cubicBezTo>
                    <a:pt x="630608" y="440591"/>
                    <a:pt x="630608" y="440591"/>
                    <a:pt x="630608" y="440591"/>
                  </a:cubicBezTo>
                  <a:cubicBezTo>
                    <a:pt x="641083" y="440591"/>
                    <a:pt x="651535" y="440591"/>
                    <a:pt x="662010" y="440591"/>
                  </a:cubicBezTo>
                  <a:cubicBezTo>
                    <a:pt x="662010" y="334420"/>
                    <a:pt x="662010" y="228249"/>
                    <a:pt x="662010" y="122101"/>
                  </a:cubicBezTo>
                  <a:cubicBezTo>
                    <a:pt x="574199" y="122032"/>
                    <a:pt x="486388" y="121987"/>
                    <a:pt x="398577" y="121941"/>
                  </a:cubicBezTo>
                  <a:close/>
                  <a:moveTo>
                    <a:pt x="267834" y="452946"/>
                  </a:moveTo>
                  <a:cubicBezTo>
                    <a:pt x="246334" y="472451"/>
                    <a:pt x="215070" y="482743"/>
                    <a:pt x="177387" y="482743"/>
                  </a:cubicBezTo>
                  <a:cubicBezTo>
                    <a:pt x="145572" y="482743"/>
                    <a:pt x="109838" y="473735"/>
                    <a:pt x="90470" y="460808"/>
                  </a:cubicBezTo>
                  <a:lnTo>
                    <a:pt x="86230" y="457988"/>
                  </a:lnTo>
                  <a:lnTo>
                    <a:pt x="100899" y="409281"/>
                  </a:lnTo>
                  <a:lnTo>
                    <a:pt x="108509" y="413957"/>
                  </a:lnTo>
                  <a:cubicBezTo>
                    <a:pt x="129092" y="426632"/>
                    <a:pt x="155933" y="434196"/>
                    <a:pt x="180275" y="434196"/>
                  </a:cubicBezTo>
                  <a:cubicBezTo>
                    <a:pt x="218049" y="434196"/>
                    <a:pt x="241521" y="415538"/>
                    <a:pt x="241521" y="385511"/>
                  </a:cubicBezTo>
                  <a:cubicBezTo>
                    <a:pt x="241521" y="358625"/>
                    <a:pt x="226622" y="343359"/>
                    <a:pt x="184561" y="327177"/>
                  </a:cubicBezTo>
                  <a:cubicBezTo>
                    <a:pt x="122926" y="305333"/>
                    <a:pt x="94160" y="273954"/>
                    <a:pt x="94160" y="228478"/>
                  </a:cubicBezTo>
                  <a:cubicBezTo>
                    <a:pt x="94160" y="172367"/>
                    <a:pt x="140301" y="133195"/>
                    <a:pt x="206359" y="133195"/>
                  </a:cubicBezTo>
                  <a:cubicBezTo>
                    <a:pt x="246082" y="133195"/>
                    <a:pt x="270630" y="143739"/>
                    <a:pt x="281747" y="150042"/>
                  </a:cubicBezTo>
                  <a:lnTo>
                    <a:pt x="286698" y="152838"/>
                  </a:lnTo>
                  <a:lnTo>
                    <a:pt x="270653" y="200285"/>
                  </a:lnTo>
                  <a:lnTo>
                    <a:pt x="263479" y="196366"/>
                  </a:lnTo>
                  <a:cubicBezTo>
                    <a:pt x="251262" y="189696"/>
                    <a:pt x="231160" y="181742"/>
                    <a:pt x="204938" y="181742"/>
                  </a:cubicBezTo>
                  <a:cubicBezTo>
                    <a:pt x="167302" y="181742"/>
                    <a:pt x="150455" y="202807"/>
                    <a:pt x="150455" y="223665"/>
                  </a:cubicBezTo>
                  <a:cubicBezTo>
                    <a:pt x="150455" y="248672"/>
                    <a:pt x="165124" y="262379"/>
                    <a:pt x="210806" y="280051"/>
                  </a:cubicBezTo>
                  <a:cubicBezTo>
                    <a:pt x="272143" y="303729"/>
                    <a:pt x="298296" y="334260"/>
                    <a:pt x="298296" y="382119"/>
                  </a:cubicBezTo>
                  <a:cubicBezTo>
                    <a:pt x="298296" y="409968"/>
                    <a:pt x="287478" y="435113"/>
                    <a:pt x="267834" y="452946"/>
                  </a:cubicBezTo>
                  <a:close/>
                </a:path>
              </a:pathLst>
            </a:custGeom>
            <a:solidFill>
              <a:srgbClr val="FFFFFF"/>
            </a:solidFill>
            <a:ln w="2285" cap="flat">
              <a:noFill/>
              <a:prstDash val="solid"/>
              <a:miter/>
            </a:ln>
          </p:spPr>
          <p:txBody>
            <a:bodyPr rtlCol="0" anchor="ctr"/>
            <a:lstStyle/>
            <a:p>
              <a:endParaRPr lang="es-PE" sz="1400"/>
            </a:p>
          </p:txBody>
        </p:sp>
      </p:grpSp>
    </p:spTree>
    <p:extLst>
      <p:ext uri="{BB962C8B-B14F-4D97-AF65-F5344CB8AC3E}">
        <p14:creationId xmlns:p14="http://schemas.microsoft.com/office/powerpoint/2010/main" val="354321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98F7D14D-E46B-2B51-4767-1747428F8669}"/>
              </a:ext>
            </a:extLst>
          </p:cNvPr>
          <p:cNvGrpSpPr/>
          <p:nvPr userDrawn="1"/>
        </p:nvGrpSpPr>
        <p:grpSpPr>
          <a:xfrm>
            <a:off x="4770430" y="2679371"/>
            <a:ext cx="2029599" cy="3505672"/>
            <a:chOff x="1438761" y="2033015"/>
            <a:chExt cx="1980000" cy="3420000"/>
          </a:xfrm>
        </p:grpSpPr>
        <p:sp>
          <p:nvSpPr>
            <p:cNvPr id="5" name="Rounded Rectangle 41">
              <a:extLst>
                <a:ext uri="{FF2B5EF4-FFF2-40B4-BE49-F238E27FC236}">
                  <a16:creationId xmlns:a16="http://schemas.microsoft.com/office/drawing/2014/main" id="{56A2261B-E22B-3DFF-CB49-62AAD249B300}"/>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42">
              <a:extLst>
                <a:ext uri="{FF2B5EF4-FFF2-40B4-BE49-F238E27FC236}">
                  <a16:creationId xmlns:a16="http://schemas.microsoft.com/office/drawing/2014/main" id="{21E1C4DB-432B-4338-9099-EC5C43FA8FD1}"/>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9A9A8386-9CA2-5CF9-80D8-0725811E91C5}"/>
                </a:ext>
              </a:extLst>
            </p:cNvPr>
            <p:cNvGrpSpPr/>
            <p:nvPr userDrawn="1"/>
          </p:nvGrpSpPr>
          <p:grpSpPr>
            <a:xfrm>
              <a:off x="2332851" y="5138854"/>
              <a:ext cx="191820" cy="211002"/>
              <a:chOff x="2453209" y="5151638"/>
              <a:chExt cx="191820" cy="211002"/>
            </a:xfrm>
          </p:grpSpPr>
          <p:sp>
            <p:nvSpPr>
              <p:cNvPr id="8" name="Oval 44">
                <a:extLst>
                  <a:ext uri="{FF2B5EF4-FFF2-40B4-BE49-F238E27FC236}">
                    <a16:creationId xmlns:a16="http://schemas.microsoft.com/office/drawing/2014/main" id="{6E22EB11-0735-CDE5-4F4E-D37B834DF2B9}"/>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45">
                <a:extLst>
                  <a:ext uri="{FF2B5EF4-FFF2-40B4-BE49-F238E27FC236}">
                    <a16:creationId xmlns:a16="http://schemas.microsoft.com/office/drawing/2014/main" id="{6D2EB9D9-455D-8856-EECE-2B0344D9A9F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0" name="Group 5">
            <a:extLst>
              <a:ext uri="{FF2B5EF4-FFF2-40B4-BE49-F238E27FC236}">
                <a16:creationId xmlns:a16="http://schemas.microsoft.com/office/drawing/2014/main" id="{3746D77E-0E73-FB54-9B65-2683C53921C3}"/>
              </a:ext>
            </a:extLst>
          </p:cNvPr>
          <p:cNvGrpSpPr/>
          <p:nvPr userDrawn="1"/>
        </p:nvGrpSpPr>
        <p:grpSpPr>
          <a:xfrm>
            <a:off x="7261897" y="2717584"/>
            <a:ext cx="2029599" cy="3505672"/>
            <a:chOff x="1438761" y="2033015"/>
            <a:chExt cx="1980000" cy="3420000"/>
          </a:xfrm>
        </p:grpSpPr>
        <p:sp>
          <p:nvSpPr>
            <p:cNvPr id="11" name="Rounded Rectangle 41">
              <a:extLst>
                <a:ext uri="{FF2B5EF4-FFF2-40B4-BE49-F238E27FC236}">
                  <a16:creationId xmlns:a16="http://schemas.microsoft.com/office/drawing/2014/main" id="{1C2F8DB5-03C4-E4FC-15FA-6D1643F1EFD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42">
              <a:extLst>
                <a:ext uri="{FF2B5EF4-FFF2-40B4-BE49-F238E27FC236}">
                  <a16:creationId xmlns:a16="http://schemas.microsoft.com/office/drawing/2014/main" id="{05ABE6E4-0433-055C-CFE8-4028D7293E1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Group 6">
              <a:extLst>
                <a:ext uri="{FF2B5EF4-FFF2-40B4-BE49-F238E27FC236}">
                  <a16:creationId xmlns:a16="http://schemas.microsoft.com/office/drawing/2014/main" id="{53BAEF80-F233-7EB2-23D5-16D7364F671D}"/>
                </a:ext>
              </a:extLst>
            </p:cNvPr>
            <p:cNvGrpSpPr/>
            <p:nvPr userDrawn="1"/>
          </p:nvGrpSpPr>
          <p:grpSpPr>
            <a:xfrm>
              <a:off x="2332851" y="5138854"/>
              <a:ext cx="191820" cy="211002"/>
              <a:chOff x="2453209" y="5151638"/>
              <a:chExt cx="191820" cy="211002"/>
            </a:xfrm>
          </p:grpSpPr>
          <p:sp>
            <p:nvSpPr>
              <p:cNvPr id="14" name="Oval 44">
                <a:extLst>
                  <a:ext uri="{FF2B5EF4-FFF2-40B4-BE49-F238E27FC236}">
                    <a16:creationId xmlns:a16="http://schemas.microsoft.com/office/drawing/2014/main" id="{B7A32886-8685-9CD2-8DA6-8894131499A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45">
                <a:extLst>
                  <a:ext uri="{FF2B5EF4-FFF2-40B4-BE49-F238E27FC236}">
                    <a16:creationId xmlns:a16="http://schemas.microsoft.com/office/drawing/2014/main" id="{995B9C62-8C8E-AA51-E307-47F594D57395}"/>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6" name="Group 5">
            <a:extLst>
              <a:ext uri="{FF2B5EF4-FFF2-40B4-BE49-F238E27FC236}">
                <a16:creationId xmlns:a16="http://schemas.microsoft.com/office/drawing/2014/main" id="{CC3CBE00-68F2-E981-C264-22220D3FD9BF}"/>
              </a:ext>
            </a:extLst>
          </p:cNvPr>
          <p:cNvGrpSpPr/>
          <p:nvPr userDrawn="1"/>
        </p:nvGrpSpPr>
        <p:grpSpPr>
          <a:xfrm>
            <a:off x="9753365" y="2727858"/>
            <a:ext cx="2029599" cy="3505672"/>
            <a:chOff x="1438761" y="2033015"/>
            <a:chExt cx="1980000" cy="3420000"/>
          </a:xfrm>
        </p:grpSpPr>
        <p:sp>
          <p:nvSpPr>
            <p:cNvPr id="17" name="Rounded Rectangle 41">
              <a:extLst>
                <a:ext uri="{FF2B5EF4-FFF2-40B4-BE49-F238E27FC236}">
                  <a16:creationId xmlns:a16="http://schemas.microsoft.com/office/drawing/2014/main" id="{2C281812-DDD5-0479-6A88-B1AB768CF8D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222194AB-36DE-B214-B8E6-DCB3720E08C5}"/>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6C9EDB48-5E36-2681-6D7D-E0D0D8D2F73A}"/>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6F78909F-3F31-218D-EBD9-F1EEAE31DF01}"/>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AF5F49B2-D9C5-D74B-842E-35B99B60329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2">
            <a:extLst>
              <a:ext uri="{FF2B5EF4-FFF2-40B4-BE49-F238E27FC236}">
                <a16:creationId xmlns:a16="http://schemas.microsoft.com/office/drawing/2014/main" id="{5404B778-F2E9-DFE9-9127-BE99817E5CC0}"/>
              </a:ext>
            </a:extLst>
          </p:cNvPr>
          <p:cNvSpPr>
            <a:spLocks noGrp="1"/>
          </p:cNvSpPr>
          <p:nvPr>
            <p:ph type="pic" idx="16" hasCustomPrompt="1"/>
          </p:nvPr>
        </p:nvSpPr>
        <p:spPr>
          <a:xfrm>
            <a:off x="488857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C4C431E6-8593-EEE2-AC9C-EA39AA38A2B2}"/>
              </a:ext>
            </a:extLst>
          </p:cNvPr>
          <p:cNvSpPr>
            <a:spLocks noGrp="1"/>
          </p:cNvSpPr>
          <p:nvPr>
            <p:ph type="pic" idx="17" hasCustomPrompt="1"/>
          </p:nvPr>
        </p:nvSpPr>
        <p:spPr>
          <a:xfrm>
            <a:off x="738004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235F9ED2-0263-17C4-EE8F-E77440C5A66C}"/>
              </a:ext>
            </a:extLst>
          </p:cNvPr>
          <p:cNvSpPr>
            <a:spLocks noGrp="1"/>
          </p:cNvSpPr>
          <p:nvPr>
            <p:ph type="pic" idx="18" hasCustomPrompt="1"/>
          </p:nvPr>
        </p:nvSpPr>
        <p:spPr>
          <a:xfrm>
            <a:off x="987150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5" name="Oval 11">
            <a:extLst>
              <a:ext uri="{FF2B5EF4-FFF2-40B4-BE49-F238E27FC236}">
                <a16:creationId xmlns:a16="http://schemas.microsoft.com/office/drawing/2014/main" id="{E62F109D-FA15-6F2F-F4B7-C6273A995118}"/>
              </a:ext>
            </a:extLst>
          </p:cNvPr>
          <p:cNvSpPr/>
          <p:nvPr userDrawn="1"/>
        </p:nvSpPr>
        <p:spPr>
          <a:xfrm>
            <a:off x="628637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4096769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8EFE160-A12D-FEE4-6EF6-14EE919CE890}"/>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59170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96" r:id="rId2"/>
    <p:sldLayoutId id="2147483697" r:id="rId3"/>
    <p:sldLayoutId id="214748369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95" r:id="rId3"/>
    <p:sldLayoutId id="2147483694" r:id="rId4"/>
    <p:sldLayoutId id="2147483693" r:id="rId5"/>
    <p:sldLayoutId id="2147483692" r:id="rId6"/>
    <p:sldLayoutId id="2147483691" r:id="rId7"/>
    <p:sldLayoutId id="2147483676" r:id="rId8"/>
    <p:sldLayoutId id="2147483677" r:id="rId9"/>
    <p:sldLayoutId id="2147483679" r:id="rId10"/>
    <p:sldLayoutId id="2147483681" r:id="rId11"/>
    <p:sldLayoutId id="2147483683"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9" r:id="rId2"/>
    <p:sldLayoutId id="2147483700" r:id="rId3"/>
    <p:sldLayoutId id="2147483701" r:id="rId4"/>
    <p:sldLayoutId id="2147483702"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4.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5.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6.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1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18.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2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22.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23.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24.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2.xml"/><Relationship Id="rId6" Type="http://schemas.openxmlformats.org/officeDocument/2006/relationships/image" Target="../media/image27.jpg"/><Relationship Id="rId5" Type="http://schemas.microsoft.com/office/2007/relationships/hdphoto" Target="../media/hdphoto2.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30.png"/><Relationship Id="rId4" Type="http://schemas.microsoft.com/office/2007/relationships/hdphoto" Target="../media/hdphoto5.wdp"/><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5">
            <a:extLst>
              <a:ext uri="{FF2B5EF4-FFF2-40B4-BE49-F238E27FC236}">
                <a16:creationId xmlns:a16="http://schemas.microsoft.com/office/drawing/2014/main" id="{42B99550-9DB5-8A1F-4E72-3F3A301E62AB}"/>
              </a:ext>
            </a:extLst>
          </p:cNvPr>
          <p:cNvSpPr/>
          <p:nvPr/>
        </p:nvSpPr>
        <p:spPr>
          <a:xfrm>
            <a:off x="0" y="0"/>
            <a:ext cx="12192000" cy="6859786"/>
          </a:xfrm>
          <a:prstGeom prst="rect">
            <a:avLst/>
          </a:prstGeom>
          <a:gradFill flip="none" rotWithShape="1">
            <a:gsLst>
              <a:gs pos="0">
                <a:srgbClr val="002060"/>
              </a:gs>
              <a:gs pos="82000">
                <a:srgbClr val="002060"/>
              </a:gs>
              <a:gs pos="37000">
                <a:schemeClr val="accent5">
                  <a:lumMod val="75000"/>
                </a:schemeClr>
              </a:gs>
              <a:gs pos="100000">
                <a:srgbClr val="0020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 name="Oval 103">
            <a:extLst>
              <a:ext uri="{FF2B5EF4-FFF2-40B4-BE49-F238E27FC236}">
                <a16:creationId xmlns:a16="http://schemas.microsoft.com/office/drawing/2014/main" id="{0946C2B6-6389-51C8-27D5-ED8EC5B4F630}"/>
              </a:ext>
            </a:extLst>
          </p:cNvPr>
          <p:cNvSpPr/>
          <p:nvPr/>
        </p:nvSpPr>
        <p:spPr>
          <a:xfrm>
            <a:off x="619842" y="270825"/>
            <a:ext cx="5912367" cy="5912365"/>
          </a:xfrm>
          <a:prstGeom prst="ellipse">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70">
            <a:extLst>
              <a:ext uri="{FF2B5EF4-FFF2-40B4-BE49-F238E27FC236}">
                <a16:creationId xmlns:a16="http://schemas.microsoft.com/office/drawing/2014/main" id="{E599AB92-A2DE-C254-B34B-9ED1E0CADC02}"/>
              </a:ext>
            </a:extLst>
          </p:cNvPr>
          <p:cNvSpPr/>
          <p:nvPr/>
        </p:nvSpPr>
        <p:spPr>
          <a:xfrm>
            <a:off x="1204810" y="815708"/>
            <a:ext cx="4855563" cy="48555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12">
            <a:extLst>
              <a:ext uri="{FF2B5EF4-FFF2-40B4-BE49-F238E27FC236}">
                <a16:creationId xmlns:a16="http://schemas.microsoft.com/office/drawing/2014/main" id="{C168338D-FBD7-EA1F-2592-EBE996AAE164}"/>
              </a:ext>
            </a:extLst>
          </p:cNvPr>
          <p:cNvGrpSpPr/>
          <p:nvPr/>
        </p:nvGrpSpPr>
        <p:grpSpPr>
          <a:xfrm>
            <a:off x="450378" y="500982"/>
            <a:ext cx="3923620" cy="3854634"/>
            <a:chOff x="90488" y="0"/>
            <a:chExt cx="9069649" cy="8891144"/>
          </a:xfrm>
        </p:grpSpPr>
        <p:sp>
          <p:nvSpPr>
            <p:cNvPr id="8" name="Freeform 5">
              <a:extLst>
                <a:ext uri="{FF2B5EF4-FFF2-40B4-BE49-F238E27FC236}">
                  <a16:creationId xmlns:a16="http://schemas.microsoft.com/office/drawing/2014/main" id="{92A5F85C-BA47-5B20-9DC9-32BD1B98EAA1}"/>
                </a:ext>
              </a:extLst>
            </p:cNvPr>
            <p:cNvSpPr>
              <a:spLocks noEditPoints="1"/>
            </p:cNvSpPr>
            <p:nvPr/>
          </p:nvSpPr>
          <p:spPr bwMode="auto">
            <a:xfrm>
              <a:off x="4575148" y="1233663"/>
              <a:ext cx="1723696" cy="2781938"/>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D2B4FF9C-56E1-3AC1-9624-0157C32233D2}"/>
                </a:ext>
              </a:extLst>
            </p:cNvPr>
            <p:cNvSpPr>
              <a:spLocks noEditPoints="1"/>
            </p:cNvSpPr>
            <p:nvPr/>
          </p:nvSpPr>
          <p:spPr bwMode="auto">
            <a:xfrm>
              <a:off x="4153758" y="1449125"/>
              <a:ext cx="2503554" cy="347599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3887F64C-2621-7709-3961-CBFF6A881D8B}"/>
                </a:ext>
              </a:extLst>
            </p:cNvPr>
            <p:cNvSpPr>
              <a:spLocks/>
            </p:cNvSpPr>
            <p:nvPr/>
          </p:nvSpPr>
          <p:spPr bwMode="auto">
            <a:xfrm>
              <a:off x="3801010" y="2431098"/>
              <a:ext cx="1513954" cy="1212689"/>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535ACC3C-5B24-4FA3-60F6-3BC11A07D34F}"/>
                </a:ext>
              </a:extLst>
            </p:cNvPr>
            <p:cNvSpPr>
              <a:spLocks noEditPoints="1"/>
            </p:cNvSpPr>
            <p:nvPr/>
          </p:nvSpPr>
          <p:spPr bwMode="auto">
            <a:xfrm>
              <a:off x="1791303" y="0"/>
              <a:ext cx="4644827" cy="3466459"/>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D689F7D-4363-CA3E-21FE-FF1E46155993}"/>
                </a:ext>
              </a:extLst>
            </p:cNvPr>
            <p:cNvSpPr>
              <a:spLocks/>
            </p:cNvSpPr>
            <p:nvPr/>
          </p:nvSpPr>
          <p:spPr bwMode="auto">
            <a:xfrm>
              <a:off x="2820944" y="1557809"/>
              <a:ext cx="1725603" cy="1182181"/>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AA5BEECD-64EE-F45A-372D-19F9BE8F7B6F}"/>
                </a:ext>
              </a:extLst>
            </p:cNvPr>
            <p:cNvSpPr>
              <a:spLocks noEditPoints="1"/>
            </p:cNvSpPr>
            <p:nvPr/>
          </p:nvSpPr>
          <p:spPr bwMode="auto">
            <a:xfrm>
              <a:off x="4713000" y="3262438"/>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18700ADA-7ADE-6E64-5854-BEA9623312C2}"/>
                </a:ext>
              </a:extLst>
            </p:cNvPr>
            <p:cNvSpPr>
              <a:spLocks noEditPoints="1"/>
            </p:cNvSpPr>
            <p:nvPr/>
          </p:nvSpPr>
          <p:spPr bwMode="auto">
            <a:xfrm>
              <a:off x="92395" y="4309240"/>
              <a:ext cx="3012654" cy="3203329"/>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B2BACA10-46E1-EA52-791F-FB08236C4D29}"/>
                </a:ext>
              </a:extLst>
            </p:cNvPr>
            <p:cNvSpPr>
              <a:spLocks noEditPoints="1"/>
            </p:cNvSpPr>
            <p:nvPr/>
          </p:nvSpPr>
          <p:spPr bwMode="auto">
            <a:xfrm>
              <a:off x="90488" y="2715202"/>
              <a:ext cx="3149940" cy="3157567"/>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4D84A0D5-7529-797E-8180-C7225AA85297}"/>
                </a:ext>
              </a:extLst>
            </p:cNvPr>
            <p:cNvSpPr>
              <a:spLocks/>
            </p:cNvSpPr>
            <p:nvPr/>
          </p:nvSpPr>
          <p:spPr bwMode="auto">
            <a:xfrm>
              <a:off x="1962910" y="5476167"/>
              <a:ext cx="1035362" cy="1264171"/>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2382357D-915A-6241-2A9E-CF2652FD8366}"/>
                </a:ext>
              </a:extLst>
            </p:cNvPr>
            <p:cNvSpPr>
              <a:spLocks/>
            </p:cNvSpPr>
            <p:nvPr/>
          </p:nvSpPr>
          <p:spPr bwMode="auto">
            <a:xfrm>
              <a:off x="792170" y="5975733"/>
              <a:ext cx="3111805" cy="2915411"/>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4A824064-BBCC-BBDD-572E-5A03B10D46FA}"/>
                </a:ext>
              </a:extLst>
            </p:cNvPr>
            <p:cNvSpPr>
              <a:spLocks/>
            </p:cNvSpPr>
            <p:nvPr/>
          </p:nvSpPr>
          <p:spPr bwMode="auto">
            <a:xfrm>
              <a:off x="6048332" y="98197"/>
              <a:ext cx="3111805" cy="2919224"/>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B731789C-9BA9-75B9-3615-BE074A483A7B}"/>
                </a:ext>
              </a:extLst>
            </p:cNvPr>
            <p:cNvSpPr>
              <a:spLocks noEditPoints="1"/>
            </p:cNvSpPr>
            <p:nvPr/>
          </p:nvSpPr>
          <p:spPr bwMode="auto">
            <a:xfrm>
              <a:off x="878420" y="739817"/>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Shape 64">
            <a:extLst>
              <a:ext uri="{FF2B5EF4-FFF2-40B4-BE49-F238E27FC236}">
                <a16:creationId xmlns:a16="http://schemas.microsoft.com/office/drawing/2014/main" id="{200E436F-79A5-1955-7DFB-8DAE519BCACE}"/>
              </a:ext>
            </a:extLst>
          </p:cNvPr>
          <p:cNvSpPr/>
          <p:nvPr/>
        </p:nvSpPr>
        <p:spPr>
          <a:xfrm>
            <a:off x="242705" y="474713"/>
            <a:ext cx="6131561" cy="5960244"/>
          </a:xfrm>
          <a:custGeom>
            <a:avLst/>
            <a:gdLst>
              <a:gd name="connsiteX0" fmla="*/ 3558852 w 6477862"/>
              <a:gd name="connsiteY0" fmla="*/ 465676 h 6296870"/>
              <a:gd name="connsiteX1" fmla="*/ 1394253 w 6477862"/>
              <a:gd name="connsiteY1" fmla="*/ 1753991 h 6296870"/>
              <a:gd name="connsiteX2" fmla="*/ 1304103 w 6477862"/>
              <a:gd name="connsiteY2" fmla="*/ 1941131 h 6296870"/>
              <a:gd name="connsiteX3" fmla="*/ 1414637 w 6477862"/>
              <a:gd name="connsiteY3" fmla="*/ 2032330 h 6296870"/>
              <a:gd name="connsiteX4" fmla="*/ 1657350 w 6477862"/>
              <a:gd name="connsiteY4" fmla="*/ 2618292 h 6296870"/>
              <a:gd name="connsiteX5" fmla="*/ 1151233 w 6477862"/>
              <a:gd name="connsiteY5" fmla="*/ 3381845 h 6296870"/>
              <a:gd name="connsiteX6" fmla="*/ 1141344 w 6477862"/>
              <a:gd name="connsiteY6" fmla="*/ 3385465 h 6296870"/>
              <a:gd name="connsiteX7" fmla="*/ 1147151 w 6477862"/>
              <a:gd name="connsiteY7" fmla="*/ 3423512 h 6296870"/>
              <a:gd name="connsiteX8" fmla="*/ 3558852 w 6477862"/>
              <a:gd name="connsiteY8" fmla="*/ 5389105 h 6296870"/>
              <a:gd name="connsiteX9" fmla="*/ 3756550 w 6477862"/>
              <a:gd name="connsiteY9" fmla="*/ 5379122 h 6296870"/>
              <a:gd name="connsiteX10" fmla="*/ 3768444 w 6477862"/>
              <a:gd name="connsiteY10" fmla="*/ 5301188 h 6296870"/>
              <a:gd name="connsiteX11" fmla="*/ 4580283 w 6477862"/>
              <a:gd name="connsiteY11" fmla="*/ 4639520 h 6296870"/>
              <a:gd name="connsiteX12" fmla="*/ 5043603 w 6477862"/>
              <a:gd name="connsiteY12" fmla="*/ 4781045 h 6296870"/>
              <a:gd name="connsiteX13" fmla="*/ 5111372 w 6477862"/>
              <a:gd name="connsiteY13" fmla="*/ 4836959 h 6296870"/>
              <a:gd name="connsiteX14" fmla="*/ 5124731 w 6477862"/>
              <a:gd name="connsiteY14" fmla="*/ 4826970 h 6296870"/>
              <a:gd name="connsiteX15" fmla="*/ 6020566 w 6477862"/>
              <a:gd name="connsiteY15" fmla="*/ 2927391 h 6296870"/>
              <a:gd name="connsiteX16" fmla="*/ 3558852 w 6477862"/>
              <a:gd name="connsiteY16" fmla="*/ 465676 h 6296870"/>
              <a:gd name="connsiteX17" fmla="*/ 3550471 w 6477862"/>
              <a:gd name="connsiteY17" fmla="*/ 0 h 6296870"/>
              <a:gd name="connsiteX18" fmla="*/ 6477862 w 6477862"/>
              <a:gd name="connsiteY18" fmla="*/ 2927391 h 6296870"/>
              <a:gd name="connsiteX19" fmla="*/ 5412563 w 6477862"/>
              <a:gd name="connsiteY19" fmla="*/ 5186308 h 6296870"/>
              <a:gd name="connsiteX20" fmla="*/ 5370292 w 6477862"/>
              <a:gd name="connsiteY20" fmla="*/ 5217918 h 6296870"/>
              <a:gd name="connsiteX21" fmla="*/ 5371702 w 6477862"/>
              <a:gd name="connsiteY21" fmla="*/ 5221772 h 6296870"/>
              <a:gd name="connsiteX22" fmla="*/ 5408958 w 6477862"/>
              <a:gd name="connsiteY22" fmla="*/ 5468195 h 6296870"/>
              <a:gd name="connsiteX23" fmla="*/ 4580283 w 6477862"/>
              <a:gd name="connsiteY23" fmla="*/ 6296870 h 6296870"/>
              <a:gd name="connsiteX24" fmla="*/ 3893133 w 6477862"/>
              <a:gd name="connsiteY24" fmla="*/ 5931515 h 6296870"/>
              <a:gd name="connsiteX25" fmla="*/ 3843537 w 6477862"/>
              <a:gd name="connsiteY25" fmla="*/ 5840143 h 6296870"/>
              <a:gd name="connsiteX26" fmla="*/ 3701114 w 6477862"/>
              <a:gd name="connsiteY26" fmla="*/ 5850973 h 6296870"/>
              <a:gd name="connsiteX27" fmla="*/ 3550471 w 6477862"/>
              <a:gd name="connsiteY27" fmla="*/ 5854782 h 6296870"/>
              <a:gd name="connsiteX28" fmla="*/ 682554 w 6477862"/>
              <a:gd name="connsiteY28" fmla="*/ 3517362 h 6296870"/>
              <a:gd name="connsiteX29" fmla="*/ 669422 w 6477862"/>
              <a:gd name="connsiteY29" fmla="*/ 3431314 h 6296870"/>
              <a:gd name="connsiteX30" fmla="*/ 661668 w 6477862"/>
              <a:gd name="connsiteY30" fmla="*/ 3430131 h 6296870"/>
              <a:gd name="connsiteX31" fmla="*/ 0 w 6477862"/>
              <a:gd name="connsiteY31" fmla="*/ 2618292 h 6296870"/>
              <a:gd name="connsiteX32" fmla="*/ 828675 w 6477862"/>
              <a:gd name="connsiteY32" fmla="*/ 1789617 h 6296870"/>
              <a:gd name="connsiteX33" fmla="*/ 852075 w 6477862"/>
              <a:gd name="connsiteY33" fmla="*/ 1790798 h 6296870"/>
              <a:gd name="connsiteX34" fmla="*/ 853129 w 6477862"/>
              <a:gd name="connsiteY34" fmla="*/ 1787918 h 6296870"/>
              <a:gd name="connsiteX35" fmla="*/ 3550471 w 6477862"/>
              <a:gd name="connsiteY35" fmla="*/ 0 h 629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7862" h="6296870">
                <a:moveTo>
                  <a:pt x="3558852" y="465676"/>
                </a:moveTo>
                <a:cubicBezTo>
                  <a:pt x="2624149" y="465676"/>
                  <a:pt x="1811118" y="986613"/>
                  <a:pt x="1394253" y="1753991"/>
                </a:cubicBezTo>
                <a:lnTo>
                  <a:pt x="1304103" y="1941131"/>
                </a:lnTo>
                <a:lnTo>
                  <a:pt x="1414637" y="2032330"/>
                </a:lnTo>
                <a:cubicBezTo>
                  <a:pt x="1564597" y="2182291"/>
                  <a:pt x="1657350" y="2389459"/>
                  <a:pt x="1657350" y="2618292"/>
                </a:cubicBezTo>
                <a:cubicBezTo>
                  <a:pt x="1657350" y="2961541"/>
                  <a:pt x="1448657" y="3256046"/>
                  <a:pt x="1151233" y="3381845"/>
                </a:cubicBezTo>
                <a:lnTo>
                  <a:pt x="1141344" y="3385465"/>
                </a:lnTo>
                <a:lnTo>
                  <a:pt x="1147151" y="3423512"/>
                </a:lnTo>
                <a:cubicBezTo>
                  <a:pt x="1376696" y="4545274"/>
                  <a:pt x="2369230" y="5389105"/>
                  <a:pt x="3558852" y="5389105"/>
                </a:cubicBezTo>
                <a:lnTo>
                  <a:pt x="3756550" y="5379122"/>
                </a:lnTo>
                <a:lnTo>
                  <a:pt x="3768444" y="5301188"/>
                </a:lnTo>
                <a:cubicBezTo>
                  <a:pt x="3845714" y="4923575"/>
                  <a:pt x="4179826" y="4639520"/>
                  <a:pt x="4580283" y="4639520"/>
                </a:cubicBezTo>
                <a:cubicBezTo>
                  <a:pt x="4751907" y="4639520"/>
                  <a:pt x="4911346" y="4691694"/>
                  <a:pt x="5043603" y="4781045"/>
                </a:cubicBezTo>
                <a:lnTo>
                  <a:pt x="5111372" y="4836959"/>
                </a:lnTo>
                <a:lnTo>
                  <a:pt x="5124731" y="4826970"/>
                </a:lnTo>
                <a:cubicBezTo>
                  <a:pt x="5671840" y="4375455"/>
                  <a:pt x="6020566" y="3692148"/>
                  <a:pt x="6020566" y="2927391"/>
                </a:cubicBezTo>
                <a:cubicBezTo>
                  <a:pt x="6020566" y="1567823"/>
                  <a:pt x="4918420" y="465676"/>
                  <a:pt x="3558852" y="465676"/>
                </a:cubicBezTo>
                <a:close/>
                <a:moveTo>
                  <a:pt x="3550471" y="0"/>
                </a:moveTo>
                <a:cubicBezTo>
                  <a:pt x="5167224" y="0"/>
                  <a:pt x="6477862" y="1310637"/>
                  <a:pt x="6477862" y="2927391"/>
                </a:cubicBezTo>
                <a:cubicBezTo>
                  <a:pt x="6477862" y="3836815"/>
                  <a:pt x="6063168" y="4649382"/>
                  <a:pt x="5412563" y="5186308"/>
                </a:cubicBezTo>
                <a:lnTo>
                  <a:pt x="5370292" y="5217918"/>
                </a:lnTo>
                <a:lnTo>
                  <a:pt x="5371702" y="5221772"/>
                </a:lnTo>
                <a:cubicBezTo>
                  <a:pt x="5395915" y="5299617"/>
                  <a:pt x="5408958" y="5382383"/>
                  <a:pt x="5408958" y="5468195"/>
                </a:cubicBezTo>
                <a:cubicBezTo>
                  <a:pt x="5408958" y="5925860"/>
                  <a:pt x="5037948" y="6296870"/>
                  <a:pt x="4580283" y="6296870"/>
                </a:cubicBezTo>
                <a:cubicBezTo>
                  <a:pt x="4294242" y="6296870"/>
                  <a:pt x="4042051" y="6151944"/>
                  <a:pt x="3893133" y="5931515"/>
                </a:cubicBezTo>
                <a:lnTo>
                  <a:pt x="3843537" y="5840143"/>
                </a:lnTo>
                <a:lnTo>
                  <a:pt x="3701114" y="5850973"/>
                </a:lnTo>
                <a:cubicBezTo>
                  <a:pt x="3651219" y="5853502"/>
                  <a:pt x="3600995" y="5854782"/>
                  <a:pt x="3550471" y="5854782"/>
                </a:cubicBezTo>
                <a:cubicBezTo>
                  <a:pt x="2135812" y="5854782"/>
                  <a:pt x="955522" y="4851325"/>
                  <a:pt x="682554" y="3517362"/>
                </a:cubicBezTo>
                <a:lnTo>
                  <a:pt x="669422" y="3431314"/>
                </a:lnTo>
                <a:lnTo>
                  <a:pt x="661668" y="3430131"/>
                </a:lnTo>
                <a:cubicBezTo>
                  <a:pt x="284054" y="3352860"/>
                  <a:pt x="0" y="3018749"/>
                  <a:pt x="0" y="2618292"/>
                </a:cubicBezTo>
                <a:cubicBezTo>
                  <a:pt x="0" y="2160627"/>
                  <a:pt x="371010" y="1789617"/>
                  <a:pt x="828675" y="1789617"/>
                </a:cubicBezTo>
                <a:lnTo>
                  <a:pt x="852075" y="1790798"/>
                </a:lnTo>
                <a:lnTo>
                  <a:pt x="853129" y="1787918"/>
                </a:lnTo>
                <a:cubicBezTo>
                  <a:pt x="1297531" y="737234"/>
                  <a:pt x="2337906" y="0"/>
                  <a:pt x="3550471" y="0"/>
                </a:cubicBezTo>
                <a:close/>
              </a:path>
            </a:pathLst>
          </a:cu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4">
            <a:extLst>
              <a:ext uri="{FF2B5EF4-FFF2-40B4-BE49-F238E27FC236}">
                <a16:creationId xmlns:a16="http://schemas.microsoft.com/office/drawing/2014/main" id="{257BBBFE-A070-679D-6412-BB1878808BFE}"/>
              </a:ext>
            </a:extLst>
          </p:cNvPr>
          <p:cNvGrpSpPr>
            <a:grpSpLocks noChangeAspect="1"/>
          </p:cNvGrpSpPr>
          <p:nvPr/>
        </p:nvGrpSpPr>
        <p:grpSpPr bwMode="auto">
          <a:xfrm>
            <a:off x="8559819" y="3003366"/>
            <a:ext cx="3396015" cy="3854634"/>
            <a:chOff x="57" y="0"/>
            <a:chExt cx="4117" cy="4663"/>
          </a:xfrm>
          <a:solidFill>
            <a:srgbClr val="00B0F0">
              <a:alpha val="58824"/>
            </a:srgbClr>
          </a:solidFill>
        </p:grpSpPr>
        <p:sp>
          <p:nvSpPr>
            <p:cNvPr id="23" name="Freeform 5">
              <a:extLst>
                <a:ext uri="{FF2B5EF4-FFF2-40B4-BE49-F238E27FC236}">
                  <a16:creationId xmlns:a16="http://schemas.microsoft.com/office/drawing/2014/main" id="{34D7B16F-5FFF-9D58-A2CB-076DA41529BE}"/>
                </a:ext>
              </a:extLst>
            </p:cNvPr>
            <p:cNvSpPr>
              <a:spLocks noEditPoints="1"/>
            </p:cNvSpPr>
            <p:nvPr/>
          </p:nvSpPr>
          <p:spPr bwMode="auto">
            <a:xfrm>
              <a:off x="2409" y="647"/>
              <a:ext cx="904" cy="1459"/>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E92BCEC5-6D65-52A0-C835-8EFF82E376A0}"/>
                </a:ext>
              </a:extLst>
            </p:cNvPr>
            <p:cNvSpPr>
              <a:spLocks noEditPoints="1"/>
            </p:cNvSpPr>
            <p:nvPr/>
          </p:nvSpPr>
          <p:spPr bwMode="auto">
            <a:xfrm>
              <a:off x="2188" y="760"/>
              <a:ext cx="1313" cy="182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823061B4-632E-AB8C-350A-FB8A94A4A1AD}"/>
                </a:ext>
              </a:extLst>
            </p:cNvPr>
            <p:cNvSpPr>
              <a:spLocks/>
            </p:cNvSpPr>
            <p:nvPr/>
          </p:nvSpPr>
          <p:spPr bwMode="auto">
            <a:xfrm>
              <a:off x="2003" y="1275"/>
              <a:ext cx="794" cy="636"/>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BC5F9725-EE82-BD02-7DED-C341934E8C74}"/>
                </a:ext>
              </a:extLst>
            </p:cNvPr>
            <p:cNvSpPr>
              <a:spLocks noEditPoints="1"/>
            </p:cNvSpPr>
            <p:nvPr/>
          </p:nvSpPr>
          <p:spPr bwMode="auto">
            <a:xfrm>
              <a:off x="949" y="0"/>
              <a:ext cx="2436" cy="1818"/>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EF40D16F-33A7-8274-5EC6-5D2169E2EF18}"/>
                </a:ext>
              </a:extLst>
            </p:cNvPr>
            <p:cNvSpPr>
              <a:spLocks/>
            </p:cNvSpPr>
            <p:nvPr/>
          </p:nvSpPr>
          <p:spPr bwMode="auto">
            <a:xfrm>
              <a:off x="1489" y="817"/>
              <a:ext cx="905" cy="620"/>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B73CEBBC-A351-9062-FA3E-F1970ABBA4B2}"/>
                </a:ext>
              </a:extLst>
            </p:cNvPr>
            <p:cNvSpPr>
              <a:spLocks noEditPoints="1"/>
            </p:cNvSpPr>
            <p:nvPr/>
          </p:nvSpPr>
          <p:spPr bwMode="auto">
            <a:xfrm>
              <a:off x="1381" y="2796"/>
              <a:ext cx="1039" cy="1160"/>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6E8606DD-C9D5-7E24-ED17-64BECEF9D6FA}"/>
                </a:ext>
              </a:extLst>
            </p:cNvPr>
            <p:cNvSpPr>
              <a:spLocks noEditPoints="1"/>
            </p:cNvSpPr>
            <p:nvPr/>
          </p:nvSpPr>
          <p:spPr bwMode="auto">
            <a:xfrm>
              <a:off x="58" y="2260"/>
              <a:ext cx="1580" cy="1680"/>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4C743C33-D68C-5648-D7F3-82F22DEFB605}"/>
                </a:ext>
              </a:extLst>
            </p:cNvPr>
            <p:cNvSpPr>
              <a:spLocks noEditPoints="1"/>
            </p:cNvSpPr>
            <p:nvPr/>
          </p:nvSpPr>
          <p:spPr bwMode="auto">
            <a:xfrm>
              <a:off x="57" y="1424"/>
              <a:ext cx="1652" cy="1656"/>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4FAC6AB6-6025-E105-CB8F-AED3F7BA0D0A}"/>
                </a:ext>
              </a:extLst>
            </p:cNvPr>
            <p:cNvSpPr>
              <a:spLocks/>
            </p:cNvSpPr>
            <p:nvPr/>
          </p:nvSpPr>
          <p:spPr bwMode="auto">
            <a:xfrm>
              <a:off x="1039" y="2872"/>
              <a:ext cx="543" cy="663"/>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0A0E5659-0CFA-EE27-E0FB-F307DA9592D7}"/>
                </a:ext>
              </a:extLst>
            </p:cNvPr>
            <p:cNvSpPr>
              <a:spLocks/>
            </p:cNvSpPr>
            <p:nvPr/>
          </p:nvSpPr>
          <p:spPr bwMode="auto">
            <a:xfrm>
              <a:off x="425" y="3134"/>
              <a:ext cx="1632" cy="1529"/>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341403CB-FFDB-E0C0-75A4-E15450D7DFC0}"/>
                </a:ext>
              </a:extLst>
            </p:cNvPr>
            <p:cNvSpPr>
              <a:spLocks/>
            </p:cNvSpPr>
            <p:nvPr/>
          </p:nvSpPr>
          <p:spPr bwMode="auto">
            <a:xfrm>
              <a:off x="2542" y="1010"/>
              <a:ext cx="1632" cy="1531"/>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112">
            <a:extLst>
              <a:ext uri="{FF2B5EF4-FFF2-40B4-BE49-F238E27FC236}">
                <a16:creationId xmlns:a16="http://schemas.microsoft.com/office/drawing/2014/main" id="{408AE268-F1D8-6C84-6FE4-F0F024B8501F}"/>
              </a:ext>
            </a:extLst>
          </p:cNvPr>
          <p:cNvGrpSpPr/>
          <p:nvPr/>
        </p:nvGrpSpPr>
        <p:grpSpPr>
          <a:xfrm>
            <a:off x="602778" y="653382"/>
            <a:ext cx="3923620" cy="3854634"/>
            <a:chOff x="90488" y="0"/>
            <a:chExt cx="9069649" cy="8891144"/>
          </a:xfrm>
        </p:grpSpPr>
        <p:sp>
          <p:nvSpPr>
            <p:cNvPr id="35" name="Freeform 5">
              <a:extLst>
                <a:ext uri="{FF2B5EF4-FFF2-40B4-BE49-F238E27FC236}">
                  <a16:creationId xmlns:a16="http://schemas.microsoft.com/office/drawing/2014/main" id="{E1131EFF-3728-3229-9639-3E4CC636CCDD}"/>
                </a:ext>
              </a:extLst>
            </p:cNvPr>
            <p:cNvSpPr>
              <a:spLocks noEditPoints="1"/>
            </p:cNvSpPr>
            <p:nvPr/>
          </p:nvSpPr>
          <p:spPr bwMode="auto">
            <a:xfrm>
              <a:off x="4575148" y="1233663"/>
              <a:ext cx="1723696" cy="2781938"/>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D147726-942E-EE62-626F-7DD046158CC3}"/>
                </a:ext>
              </a:extLst>
            </p:cNvPr>
            <p:cNvSpPr>
              <a:spLocks noEditPoints="1"/>
            </p:cNvSpPr>
            <p:nvPr/>
          </p:nvSpPr>
          <p:spPr bwMode="auto">
            <a:xfrm>
              <a:off x="4153758" y="1449125"/>
              <a:ext cx="2503554" cy="347599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1FAD91E9-08C5-0C88-885C-B3A12E9FB50D}"/>
                </a:ext>
              </a:extLst>
            </p:cNvPr>
            <p:cNvSpPr>
              <a:spLocks/>
            </p:cNvSpPr>
            <p:nvPr/>
          </p:nvSpPr>
          <p:spPr bwMode="auto">
            <a:xfrm>
              <a:off x="3801010" y="2431098"/>
              <a:ext cx="1513954" cy="1212689"/>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9568012-EC01-5138-C660-EE762DB415FC}"/>
                </a:ext>
              </a:extLst>
            </p:cNvPr>
            <p:cNvSpPr>
              <a:spLocks noEditPoints="1"/>
            </p:cNvSpPr>
            <p:nvPr/>
          </p:nvSpPr>
          <p:spPr bwMode="auto">
            <a:xfrm>
              <a:off x="1791303" y="0"/>
              <a:ext cx="4644827" cy="3466459"/>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73E605C-C1C0-9E7F-8CBB-6985769D820A}"/>
                </a:ext>
              </a:extLst>
            </p:cNvPr>
            <p:cNvSpPr>
              <a:spLocks/>
            </p:cNvSpPr>
            <p:nvPr/>
          </p:nvSpPr>
          <p:spPr bwMode="auto">
            <a:xfrm>
              <a:off x="2820944" y="1557809"/>
              <a:ext cx="1725603" cy="1182181"/>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8885613B-9325-1F37-8D3F-37221343B759}"/>
                </a:ext>
              </a:extLst>
            </p:cNvPr>
            <p:cNvSpPr>
              <a:spLocks noEditPoints="1"/>
            </p:cNvSpPr>
            <p:nvPr/>
          </p:nvSpPr>
          <p:spPr bwMode="auto">
            <a:xfrm>
              <a:off x="4713000" y="3262438"/>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71946772-56FC-E2F4-B5AE-30435E04D3F5}"/>
                </a:ext>
              </a:extLst>
            </p:cNvPr>
            <p:cNvSpPr>
              <a:spLocks noEditPoints="1"/>
            </p:cNvSpPr>
            <p:nvPr/>
          </p:nvSpPr>
          <p:spPr bwMode="auto">
            <a:xfrm>
              <a:off x="92395" y="4309240"/>
              <a:ext cx="3012654" cy="3203329"/>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21184C93-95CB-C654-8F37-2392F652B184}"/>
                </a:ext>
              </a:extLst>
            </p:cNvPr>
            <p:cNvSpPr>
              <a:spLocks noEditPoints="1"/>
            </p:cNvSpPr>
            <p:nvPr/>
          </p:nvSpPr>
          <p:spPr bwMode="auto">
            <a:xfrm>
              <a:off x="90488" y="2715202"/>
              <a:ext cx="3149940" cy="3157567"/>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031623AA-E30C-AE64-74DD-A93BAFE1B058}"/>
                </a:ext>
              </a:extLst>
            </p:cNvPr>
            <p:cNvSpPr>
              <a:spLocks/>
            </p:cNvSpPr>
            <p:nvPr/>
          </p:nvSpPr>
          <p:spPr bwMode="auto">
            <a:xfrm>
              <a:off x="1962910" y="5476167"/>
              <a:ext cx="1035362" cy="1264171"/>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4E020768-12B4-B543-8A0B-C09ED7F6D599}"/>
                </a:ext>
              </a:extLst>
            </p:cNvPr>
            <p:cNvSpPr>
              <a:spLocks/>
            </p:cNvSpPr>
            <p:nvPr/>
          </p:nvSpPr>
          <p:spPr bwMode="auto">
            <a:xfrm>
              <a:off x="792170" y="5975733"/>
              <a:ext cx="3111805" cy="2915411"/>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EFEBE931-F0A5-101C-F2D7-FEBDBF3B80A6}"/>
                </a:ext>
              </a:extLst>
            </p:cNvPr>
            <p:cNvSpPr>
              <a:spLocks/>
            </p:cNvSpPr>
            <p:nvPr/>
          </p:nvSpPr>
          <p:spPr bwMode="auto">
            <a:xfrm>
              <a:off x="6048332" y="98197"/>
              <a:ext cx="3111805" cy="2919224"/>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16FA1BE4-DC77-7599-4FFA-F63F3E34DE3A}"/>
                </a:ext>
              </a:extLst>
            </p:cNvPr>
            <p:cNvSpPr>
              <a:spLocks noEditPoints="1"/>
            </p:cNvSpPr>
            <p:nvPr/>
          </p:nvSpPr>
          <p:spPr bwMode="auto">
            <a:xfrm>
              <a:off x="878420" y="739817"/>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CuadroTexto 47">
            <a:extLst>
              <a:ext uri="{FF2B5EF4-FFF2-40B4-BE49-F238E27FC236}">
                <a16:creationId xmlns:a16="http://schemas.microsoft.com/office/drawing/2014/main" id="{55E96674-1469-2888-75B9-A5D7BB118CA8}"/>
              </a:ext>
            </a:extLst>
          </p:cNvPr>
          <p:cNvSpPr txBox="1"/>
          <p:nvPr/>
        </p:nvSpPr>
        <p:spPr>
          <a:xfrm>
            <a:off x="6945549" y="1634055"/>
            <a:ext cx="4894289" cy="707886"/>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s-PE" sz="4000" b="1" dirty="0">
                <a:solidFill>
                  <a:schemeClr val="bg1"/>
                </a:solidFill>
                <a:latin typeface="Aharoni" panose="02010803020104030203" pitchFamily="2" charset="-79"/>
                <a:cs typeface="Aharoni" panose="02010803020104030203" pitchFamily="2" charset="-79"/>
              </a:rPr>
              <a:t>CONVERSATIONAL </a:t>
            </a:r>
          </a:p>
        </p:txBody>
      </p:sp>
      <p:sp>
        <p:nvSpPr>
          <p:cNvPr id="50" name="TextBox 17">
            <a:extLst>
              <a:ext uri="{FF2B5EF4-FFF2-40B4-BE49-F238E27FC236}">
                <a16:creationId xmlns:a16="http://schemas.microsoft.com/office/drawing/2014/main" id="{35DE519D-2163-D45B-4DBF-4CB0FCA971FD}"/>
              </a:ext>
            </a:extLst>
          </p:cNvPr>
          <p:cNvSpPr txBox="1"/>
          <p:nvPr/>
        </p:nvSpPr>
        <p:spPr>
          <a:xfrm>
            <a:off x="9060623" y="2189352"/>
            <a:ext cx="763586" cy="707886"/>
          </a:xfrm>
          <a:prstGeom prst="rect">
            <a:avLst/>
          </a:prstGeom>
          <a:noFill/>
          <a:effectLst>
            <a:outerShdw blurRad="50800" dist="38100" dir="2700000" algn="tl" rotWithShape="0">
              <a:prstClr val="black">
                <a:alpha val="40000"/>
              </a:prstClr>
            </a:outerShdw>
          </a:effectLst>
        </p:spPr>
        <p:txBody>
          <a:bodyPr wrap="square" rtlCol="0" anchor="ctr">
            <a:spAutoFit/>
          </a:bodyPr>
          <a:lstStyle/>
          <a:p>
            <a:r>
              <a:rPr lang="en-US" altLang="ko-KR" sz="4000" dirty="0">
                <a:solidFill>
                  <a:schemeClr val="bg1"/>
                </a:solidFill>
                <a:latin typeface="Aharoni" panose="02010803020104030203" pitchFamily="2" charset="-79"/>
                <a:cs typeface="Aharoni" panose="02010803020104030203" pitchFamily="2" charset="-79"/>
              </a:rPr>
              <a:t>AI</a:t>
            </a:r>
          </a:p>
        </p:txBody>
      </p:sp>
      <p:cxnSp>
        <p:nvCxnSpPr>
          <p:cNvPr id="51" name="Conector recto 50">
            <a:extLst>
              <a:ext uri="{FF2B5EF4-FFF2-40B4-BE49-F238E27FC236}">
                <a16:creationId xmlns:a16="http://schemas.microsoft.com/office/drawing/2014/main" id="{88EF9026-758D-3A89-FFAB-5962C9899471}"/>
              </a:ext>
            </a:extLst>
          </p:cNvPr>
          <p:cNvCxnSpPr>
            <a:cxnSpLocks/>
          </p:cNvCxnSpPr>
          <p:nvPr/>
        </p:nvCxnSpPr>
        <p:spPr>
          <a:xfrm>
            <a:off x="9813056" y="4942837"/>
            <a:ext cx="20192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3E305F0C-EFA5-1600-44FB-1F6CEC850DD8}"/>
              </a:ext>
            </a:extLst>
          </p:cNvPr>
          <p:cNvCxnSpPr>
            <a:cxnSpLocks/>
          </p:cNvCxnSpPr>
          <p:nvPr/>
        </p:nvCxnSpPr>
        <p:spPr>
          <a:xfrm>
            <a:off x="7048500" y="4948201"/>
            <a:ext cx="182158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9">
            <a:extLst>
              <a:ext uri="{FF2B5EF4-FFF2-40B4-BE49-F238E27FC236}">
                <a16:creationId xmlns:a16="http://schemas.microsoft.com/office/drawing/2014/main" id="{81816388-F496-FE62-5D92-DF2F21C98902}"/>
              </a:ext>
            </a:extLst>
          </p:cNvPr>
          <p:cNvSpPr txBox="1"/>
          <p:nvPr/>
        </p:nvSpPr>
        <p:spPr>
          <a:xfrm>
            <a:off x="8107965" y="5840388"/>
            <a:ext cx="2775338" cy="400110"/>
          </a:xfrm>
          <a:prstGeom prst="rect">
            <a:avLst/>
          </a:prstGeom>
          <a:noFill/>
        </p:spPr>
        <p:txBody>
          <a:bodyPr wrap="square" rtlCol="0" anchor="ctr">
            <a:spAutoFit/>
          </a:bodyPr>
          <a:lstStyle/>
          <a:p>
            <a:pPr algn="ctr"/>
            <a:r>
              <a:rPr lang="en-US" altLang="ko-KR" sz="2000" b="1" spc="600" dirty="0">
                <a:solidFill>
                  <a:schemeClr val="bg1"/>
                </a:solidFill>
                <a:latin typeface=".VnVogueH" panose="020B7200000000000000" pitchFamily="34" charset="0"/>
                <a:cs typeface="Arial" panose="020B0604020202020204" pitchFamily="34" charset="0"/>
              </a:rPr>
              <a:t>DAB106-004</a:t>
            </a:r>
            <a:endParaRPr lang="ko-KR" altLang="en-US" sz="2000" b="1" spc="600" dirty="0">
              <a:solidFill>
                <a:schemeClr val="bg1"/>
              </a:solidFill>
              <a:latin typeface=".VnVogueH" panose="020B7200000000000000" pitchFamily="34" charset="0"/>
              <a:cs typeface="Arial" panose="020B0604020202020204" pitchFamily="34" charset="0"/>
            </a:endParaRPr>
          </a:p>
        </p:txBody>
      </p:sp>
      <p:sp>
        <p:nvSpPr>
          <p:cNvPr id="66" name="TextBox 18">
            <a:extLst>
              <a:ext uri="{FF2B5EF4-FFF2-40B4-BE49-F238E27FC236}">
                <a16:creationId xmlns:a16="http://schemas.microsoft.com/office/drawing/2014/main" id="{6D87EE5B-380C-7825-C645-B0D7D109E3F2}"/>
              </a:ext>
            </a:extLst>
          </p:cNvPr>
          <p:cNvSpPr txBox="1"/>
          <p:nvPr/>
        </p:nvSpPr>
        <p:spPr>
          <a:xfrm>
            <a:off x="6839496" y="2868787"/>
            <a:ext cx="5120512" cy="1055608"/>
          </a:xfrm>
          <a:prstGeom prst="roundRect">
            <a:avLst/>
          </a:prstGeom>
          <a:solidFill>
            <a:schemeClr val="accent2">
              <a:alpha val="48000"/>
            </a:schemeClr>
          </a:solidFill>
        </p:spPr>
        <p:txBody>
          <a:bodyPr wrap="square" rtlCol="0" anchor="ctr">
            <a:spAutoFit/>
          </a:bodyPr>
          <a:lstStyle/>
          <a:p>
            <a:pPr algn="ctr"/>
            <a:r>
              <a:rPr lang="en-US" altLang="ko-KR" sz="2800" b="1" dirty="0">
                <a:solidFill>
                  <a:schemeClr val="bg1"/>
                </a:solidFill>
                <a:cs typeface="Arial" pitchFamily="34" charset="0"/>
              </a:rPr>
              <a:t>PUBLIC SCHOOL REGISTRATION PROCESS</a:t>
            </a:r>
            <a:endParaRPr lang="ko-KR" altLang="en-US" sz="2800" b="1" dirty="0">
              <a:solidFill>
                <a:schemeClr val="bg1"/>
              </a:solidFill>
              <a:cs typeface="Arial" pitchFamily="34" charset="0"/>
            </a:endParaRPr>
          </a:p>
        </p:txBody>
      </p:sp>
      <p:pic>
        <p:nvPicPr>
          <p:cNvPr id="2" name="Imagen 93">
            <a:extLst>
              <a:ext uri="{FF2B5EF4-FFF2-40B4-BE49-F238E27FC236}">
                <a16:creationId xmlns:a16="http://schemas.microsoft.com/office/drawing/2014/main" id="{E88C0854-0374-C97D-2613-A3DB4C2AF69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147" r="18386" b="6049"/>
          <a:stretch/>
        </p:blipFill>
        <p:spPr>
          <a:xfrm>
            <a:off x="552894" y="144069"/>
            <a:ext cx="5695985" cy="6443198"/>
          </a:xfrm>
          <a:prstGeom prst="rect">
            <a:avLst/>
          </a:prstGeom>
        </p:spPr>
      </p:pic>
      <p:sp>
        <p:nvSpPr>
          <p:cNvPr id="49" name="CuadroTexto 94">
            <a:extLst>
              <a:ext uri="{FF2B5EF4-FFF2-40B4-BE49-F238E27FC236}">
                <a16:creationId xmlns:a16="http://schemas.microsoft.com/office/drawing/2014/main" id="{9696322F-4496-E51B-9AF3-04C783555C43}"/>
              </a:ext>
            </a:extLst>
          </p:cNvPr>
          <p:cNvSpPr txBox="1"/>
          <p:nvPr/>
        </p:nvSpPr>
        <p:spPr>
          <a:xfrm>
            <a:off x="2927620" y="3671827"/>
            <a:ext cx="1600118" cy="477054"/>
          </a:xfrm>
          <a:prstGeom prst="rect">
            <a:avLst/>
          </a:prstGeom>
          <a:noFill/>
          <a:effectLst/>
        </p:spPr>
        <p:txBody>
          <a:bodyPr wrap="none" rtlCol="0">
            <a:spAutoFit/>
          </a:bodyPr>
          <a:lstStyle/>
          <a:p>
            <a:r>
              <a:rPr lang="es-MX" sz="2400" b="1" dirty="0">
                <a:solidFill>
                  <a:schemeClr val="tx2">
                    <a:lumMod val="75000"/>
                  </a:schemeClr>
                </a:solidFill>
                <a:latin typeface="Aharoni" panose="02010803020104030203" pitchFamily="2" charset="-79"/>
                <a:cs typeface="Aharoni" panose="02010803020104030203" pitchFamily="2" charset="-79"/>
              </a:rPr>
              <a:t>CHATBOT</a:t>
            </a:r>
            <a:endParaRPr lang="es-PE" sz="2400" b="1" dirty="0">
              <a:solidFill>
                <a:schemeClr val="tx2">
                  <a:lumMod val="75000"/>
                </a:schemeClr>
              </a:solidFill>
              <a:latin typeface="Aharoni" panose="02010803020104030203" pitchFamily="2" charset="-79"/>
              <a:cs typeface="Aharoni" panose="02010803020104030203" pitchFamily="2" charset="-79"/>
            </a:endParaRPr>
          </a:p>
        </p:txBody>
      </p:sp>
      <p:sp>
        <p:nvSpPr>
          <p:cNvPr id="57" name="Pentagon 56">
            <a:extLst>
              <a:ext uri="{FF2B5EF4-FFF2-40B4-BE49-F238E27FC236}">
                <a16:creationId xmlns:a16="http://schemas.microsoft.com/office/drawing/2014/main" id="{82DF1874-1B70-B062-8377-11166D13279E}"/>
              </a:ext>
            </a:extLst>
          </p:cNvPr>
          <p:cNvSpPr/>
          <p:nvPr/>
        </p:nvSpPr>
        <p:spPr>
          <a:xfrm>
            <a:off x="8737010" y="4274619"/>
            <a:ext cx="1204943" cy="914400"/>
          </a:xfrm>
          <a:prstGeom prst="pentagon">
            <a:avLst/>
          </a:prstGeom>
          <a:solidFill>
            <a:schemeClr val="bg2"/>
          </a:solidFill>
          <a:ln>
            <a:solidFill>
              <a:schemeClr val="tx2"/>
            </a:solidFill>
          </a:ln>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n w="0"/>
                <a:solidFill>
                  <a:schemeClr val="tx1"/>
                </a:solidFill>
                <a:effectLst>
                  <a:outerShdw blurRad="38100" dist="19050" dir="2700000" algn="tl" rotWithShape="0">
                    <a:schemeClr val="dk1">
                      <a:alpha val="40000"/>
                    </a:schemeClr>
                  </a:outerShdw>
                </a:effectLst>
              </a:rPr>
              <a:t>G4</a:t>
            </a:r>
          </a:p>
        </p:txBody>
      </p:sp>
    </p:spTree>
    <p:extLst>
      <p:ext uri="{BB962C8B-B14F-4D97-AF65-F5344CB8AC3E}">
        <p14:creationId xmlns:p14="http://schemas.microsoft.com/office/powerpoint/2010/main" val="389013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737976" y="1909856"/>
            <a:ext cx="5225021" cy="4416594"/>
          </a:xfrm>
          <a:prstGeom prst="rect">
            <a:avLst/>
          </a:prstGeom>
          <a:noFill/>
        </p:spPr>
        <p:txBody>
          <a:bodyPr wrap="square" rtlCol="0">
            <a:spAutoFit/>
          </a:bodyPr>
          <a:lstStyle/>
          <a:p>
            <a:pPr>
              <a:lnSpc>
                <a:spcPct val="150000"/>
              </a:lnSpc>
            </a:pPr>
            <a:r>
              <a:rPr lang="en-US" altLang="ko-KR" sz="2000" dirty="0">
                <a:solidFill>
                  <a:schemeClr val="tx1">
                    <a:lumMod val="75000"/>
                    <a:lumOff val="25000"/>
                  </a:schemeClr>
                </a:solidFill>
              </a:rPr>
              <a:t>• </a:t>
            </a:r>
            <a:r>
              <a:rPr lang="en-US" altLang="ko-KR" sz="1400" dirty="0">
                <a:solidFill>
                  <a:schemeClr val="tx1">
                    <a:lumMod val="75000"/>
                    <a:lumOff val="25000"/>
                  </a:schemeClr>
                </a:solidFill>
              </a:rPr>
              <a:t>Create or select a Resource Group with Unique name: </a:t>
            </a:r>
            <a:r>
              <a:rPr lang="en-US" altLang="ko-KR" sz="1400" b="1" dirty="0" err="1">
                <a:solidFill>
                  <a:schemeClr val="tx1">
                    <a:lumMod val="75000"/>
                    <a:lumOff val="25000"/>
                  </a:schemeClr>
                </a:solidFill>
              </a:rPr>
              <a:t>MachineLearning</a:t>
            </a:r>
            <a:endParaRPr lang="en-US" altLang="ko-KR" sz="1400" b="1" dirty="0">
              <a:solidFill>
                <a:schemeClr val="tx1">
                  <a:lumMod val="75000"/>
                  <a:lumOff val="25000"/>
                </a:schemeClr>
              </a:solidFill>
            </a:endParaRPr>
          </a:p>
          <a:p>
            <a:pPr>
              <a:lnSpc>
                <a:spcPct val="150000"/>
              </a:lnSpc>
            </a:pPr>
            <a:r>
              <a:rPr lang="en-US" altLang="ko-KR" sz="1400" dirty="0">
                <a:solidFill>
                  <a:schemeClr val="tx1">
                    <a:lumMod val="75000"/>
                    <a:lumOff val="25000"/>
                  </a:schemeClr>
                </a:solidFill>
              </a:rPr>
              <a:t>• Select nearest geographical Region: East US</a:t>
            </a:r>
          </a:p>
          <a:p>
            <a:pPr>
              <a:lnSpc>
                <a:spcPct val="150000"/>
              </a:lnSpc>
            </a:pPr>
            <a:r>
              <a:rPr lang="en-US" altLang="ko-KR" sz="1400" dirty="0">
                <a:solidFill>
                  <a:schemeClr val="tx1">
                    <a:lumMod val="75000"/>
                    <a:lumOff val="25000"/>
                  </a:schemeClr>
                </a:solidFill>
              </a:rPr>
              <a:t>• The remaining selection will automatically take the default values as per the workspace name and which will be created for our workspace</a:t>
            </a:r>
          </a:p>
          <a:p>
            <a:pPr>
              <a:lnSpc>
                <a:spcPct val="150000"/>
              </a:lnSpc>
            </a:pPr>
            <a:r>
              <a:rPr lang="en-US" altLang="ko-KR" sz="1400" dirty="0">
                <a:solidFill>
                  <a:schemeClr val="tx1">
                    <a:lumMod val="75000"/>
                    <a:lumOff val="25000"/>
                  </a:schemeClr>
                </a:solidFill>
              </a:rPr>
              <a:t>• Select Review + Create and then click on Create to create a workspace after validation</a:t>
            </a:r>
          </a:p>
          <a:p>
            <a:pPr>
              <a:lnSpc>
                <a:spcPct val="150000"/>
              </a:lnSpc>
            </a:pPr>
            <a:r>
              <a:rPr lang="en-US" altLang="ko-KR" sz="1400" dirty="0">
                <a:solidFill>
                  <a:schemeClr val="tx1">
                    <a:lumMod val="75000"/>
                    <a:lumOff val="25000"/>
                  </a:schemeClr>
                </a:solidFill>
              </a:rPr>
              <a:t>Passed.</a:t>
            </a:r>
          </a:p>
          <a:p>
            <a:pPr>
              <a:lnSpc>
                <a:spcPct val="150000"/>
              </a:lnSpc>
            </a:pPr>
            <a:r>
              <a:rPr lang="en-US" altLang="ko-KR" sz="1400" dirty="0">
                <a:solidFill>
                  <a:schemeClr val="tx1">
                    <a:lumMod val="75000"/>
                    <a:lumOff val="25000"/>
                  </a:schemeClr>
                </a:solidFill>
              </a:rPr>
              <a:t>• Workspace creation will take a few minutes and click on Go to Resource once the</a:t>
            </a:r>
          </a:p>
          <a:p>
            <a:pPr>
              <a:lnSpc>
                <a:spcPct val="150000"/>
              </a:lnSpc>
            </a:pPr>
            <a:r>
              <a:rPr lang="en-US" altLang="ko-KR" sz="1400" dirty="0">
                <a:solidFill>
                  <a:schemeClr val="tx1">
                    <a:lumMod val="75000"/>
                    <a:lumOff val="25000"/>
                  </a:schemeClr>
                </a:solidFill>
              </a:rPr>
              <a:t>deployment is completed.</a:t>
            </a:r>
          </a:p>
          <a:p>
            <a:endParaRPr lang="ko-KR" altLang="en-US" sz="2000" dirty="0">
              <a:solidFill>
                <a:schemeClr val="tx1">
                  <a:lumMod val="75000"/>
                  <a:lumOff val="25000"/>
                </a:schemeClr>
              </a:solidFill>
            </a:endParaRP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632509" y="1377366"/>
            <a:ext cx="12057757" cy="369332"/>
          </a:xfrm>
          <a:prstGeom prst="rect">
            <a:avLst/>
          </a:prstGeom>
          <a:noFill/>
        </p:spPr>
        <p:txBody>
          <a:bodyPr wrap="square">
            <a:spAutoFit/>
          </a:bodyPr>
          <a:lstStyle/>
          <a:p>
            <a:r>
              <a:rPr lang="en-US" b="1" u="sng" dirty="0"/>
              <a:t>Step 1:</a:t>
            </a:r>
            <a:r>
              <a:rPr lang="en-US" b="1" dirty="0"/>
              <a:t> Create an Azure ML Workspace</a:t>
            </a:r>
          </a:p>
        </p:txBody>
      </p:sp>
      <p:pic>
        <p:nvPicPr>
          <p:cNvPr id="40" name="Picture 39">
            <a:extLst>
              <a:ext uri="{FF2B5EF4-FFF2-40B4-BE49-F238E27FC236}">
                <a16:creationId xmlns:a16="http://schemas.microsoft.com/office/drawing/2014/main" id="{364E82C0-B2CC-2359-3C7A-09E012F563FE}"/>
              </a:ext>
            </a:extLst>
          </p:cNvPr>
          <p:cNvPicPr>
            <a:picLocks noChangeAspect="1"/>
          </p:cNvPicPr>
          <p:nvPr/>
        </p:nvPicPr>
        <p:blipFill>
          <a:blip r:embed="rId5"/>
          <a:stretch>
            <a:fillRect/>
          </a:stretch>
        </p:blipFill>
        <p:spPr>
          <a:xfrm>
            <a:off x="6303365" y="1946876"/>
            <a:ext cx="5515015" cy="3914804"/>
          </a:xfrm>
          <a:prstGeom prst="rect">
            <a:avLst/>
          </a:prstGeom>
        </p:spPr>
      </p:pic>
    </p:spTree>
    <p:extLst>
      <p:ext uri="{BB962C8B-B14F-4D97-AF65-F5344CB8AC3E}">
        <p14:creationId xmlns:p14="http://schemas.microsoft.com/office/powerpoint/2010/main" val="1619248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502988" y="3166076"/>
            <a:ext cx="5225021" cy="1015663"/>
          </a:xfrm>
          <a:prstGeom prst="rect">
            <a:avLst/>
          </a:prstGeom>
          <a:noFill/>
        </p:spPr>
        <p:txBody>
          <a:bodyPr wrap="square" rtlCol="0">
            <a:spAutoFit/>
          </a:bodyPr>
          <a:lstStyle/>
          <a:p>
            <a:r>
              <a:rPr lang="en-US" altLang="ko-KR" sz="2000" dirty="0">
                <a:solidFill>
                  <a:schemeClr val="tx1">
                    <a:lumMod val="75000"/>
                    <a:lumOff val="25000"/>
                  </a:schemeClr>
                </a:solidFill>
              </a:rPr>
              <a:t>• Create Compute Instance by selecting Virtual Machine and type of Virtual Machine as CPU</a:t>
            </a:r>
            <a:endParaRPr lang="ko-KR" altLang="en-US" sz="2000" dirty="0">
              <a:solidFill>
                <a:schemeClr val="tx1">
                  <a:lumMod val="75000"/>
                  <a:lumOff val="25000"/>
                </a:schemeClr>
              </a:solidFill>
            </a:endParaRP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433004" y="1331916"/>
            <a:ext cx="12057757" cy="369332"/>
          </a:xfrm>
          <a:prstGeom prst="rect">
            <a:avLst/>
          </a:prstGeom>
          <a:noFill/>
        </p:spPr>
        <p:txBody>
          <a:bodyPr wrap="square">
            <a:spAutoFit/>
          </a:bodyPr>
          <a:lstStyle/>
          <a:p>
            <a:r>
              <a:rPr lang="en-US" b="1" u="sng" dirty="0"/>
              <a:t>Step 2</a:t>
            </a:r>
            <a:r>
              <a:rPr lang="en-US" b="1" dirty="0"/>
              <a:t>: Create Compute Instance</a:t>
            </a:r>
          </a:p>
        </p:txBody>
      </p:sp>
      <p:pic>
        <p:nvPicPr>
          <p:cNvPr id="11" name="Picture 10">
            <a:extLst>
              <a:ext uri="{FF2B5EF4-FFF2-40B4-BE49-F238E27FC236}">
                <a16:creationId xmlns:a16="http://schemas.microsoft.com/office/drawing/2014/main" id="{119EC503-1CE6-CB28-BA9C-4454B0E2C46A}"/>
              </a:ext>
            </a:extLst>
          </p:cNvPr>
          <p:cNvPicPr>
            <a:picLocks noChangeAspect="1"/>
          </p:cNvPicPr>
          <p:nvPr/>
        </p:nvPicPr>
        <p:blipFill>
          <a:blip r:embed="rId5"/>
          <a:stretch>
            <a:fillRect/>
          </a:stretch>
        </p:blipFill>
        <p:spPr>
          <a:xfrm>
            <a:off x="6461882" y="2096091"/>
            <a:ext cx="5476915" cy="4029104"/>
          </a:xfrm>
          <a:prstGeom prst="rect">
            <a:avLst/>
          </a:prstGeom>
        </p:spPr>
      </p:pic>
    </p:spTree>
    <p:extLst>
      <p:ext uri="{BB962C8B-B14F-4D97-AF65-F5344CB8AC3E}">
        <p14:creationId xmlns:p14="http://schemas.microsoft.com/office/powerpoint/2010/main" val="405208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502988" y="2432704"/>
            <a:ext cx="5225021" cy="3170099"/>
          </a:xfrm>
          <a:prstGeom prst="rect">
            <a:avLst/>
          </a:prstGeom>
          <a:noFill/>
        </p:spPr>
        <p:txBody>
          <a:bodyPr wrap="square" rtlCol="0">
            <a:spAutoFit/>
          </a:bodyPr>
          <a:lstStyle/>
          <a:p>
            <a:r>
              <a:rPr lang="en-US" altLang="ko-KR" sz="2000" dirty="0">
                <a:solidFill>
                  <a:schemeClr val="tx1">
                    <a:lumMod val="75000"/>
                    <a:lumOff val="25000"/>
                  </a:schemeClr>
                </a:solidFill>
              </a:rPr>
              <a:t>• Launch the Azure Machine Learning Studio and go to Notebooks and add File by</a:t>
            </a:r>
          </a:p>
          <a:p>
            <a:r>
              <a:rPr lang="en-US" altLang="ko-KR" sz="2000" dirty="0">
                <a:solidFill>
                  <a:schemeClr val="tx1">
                    <a:lumMod val="75000"/>
                    <a:lumOff val="25000"/>
                  </a:schemeClr>
                </a:solidFill>
              </a:rPr>
              <a:t>creating a new file.</a:t>
            </a:r>
          </a:p>
          <a:p>
            <a:r>
              <a:rPr lang="en-US" altLang="ko-KR" sz="2000" dirty="0">
                <a:solidFill>
                  <a:schemeClr val="tx1">
                    <a:lumMod val="75000"/>
                    <a:lumOff val="25000"/>
                  </a:schemeClr>
                </a:solidFill>
              </a:rPr>
              <a:t>• Create new python notebook file and add and run the GitHub URL to get the different</a:t>
            </a:r>
          </a:p>
          <a:p>
            <a:r>
              <a:rPr lang="en-US" altLang="ko-KR" sz="2000" dirty="0">
                <a:solidFill>
                  <a:schemeClr val="tx1">
                    <a:lumMod val="75000"/>
                    <a:lumOff val="25000"/>
                  </a:schemeClr>
                </a:solidFill>
              </a:rPr>
              <a:t>python notebooks from Azure machine learning fundamentals.</a:t>
            </a:r>
          </a:p>
          <a:p>
            <a:r>
              <a:rPr lang="en-US" altLang="ko-KR" sz="2000" dirty="0">
                <a:solidFill>
                  <a:schemeClr val="tx1">
                    <a:lumMod val="75000"/>
                    <a:lumOff val="25000"/>
                  </a:schemeClr>
                </a:solidFill>
              </a:rPr>
              <a:t>• Select the </a:t>
            </a:r>
            <a:r>
              <a:rPr lang="en-US" altLang="ko-KR" sz="2000" dirty="0" err="1">
                <a:solidFill>
                  <a:schemeClr val="tx1">
                    <a:lumMod val="75000"/>
                    <a:lumOff val="25000"/>
                  </a:schemeClr>
                </a:solidFill>
              </a:rPr>
              <a:t>QnA</a:t>
            </a:r>
            <a:r>
              <a:rPr lang="en-US" altLang="ko-KR" sz="2000" dirty="0">
                <a:solidFill>
                  <a:schemeClr val="tx1">
                    <a:lumMod val="75000"/>
                    <a:lumOff val="25000"/>
                  </a:schemeClr>
                </a:solidFill>
              </a:rPr>
              <a:t> Bot notebook for Conversional AI fundamental to create a chat bot.</a:t>
            </a:r>
            <a:endParaRPr lang="ko-KR" altLang="en-US" sz="2000" dirty="0">
              <a:solidFill>
                <a:schemeClr val="tx1">
                  <a:lumMod val="75000"/>
                  <a:lumOff val="25000"/>
                </a:schemeClr>
              </a:solidFill>
            </a:endParaRP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8" y="1306353"/>
            <a:ext cx="12057757" cy="369332"/>
          </a:xfrm>
          <a:prstGeom prst="rect">
            <a:avLst/>
          </a:prstGeom>
          <a:noFill/>
        </p:spPr>
        <p:txBody>
          <a:bodyPr wrap="square">
            <a:spAutoFit/>
          </a:bodyPr>
          <a:lstStyle/>
          <a:p>
            <a:r>
              <a:rPr lang="en-US" b="1" u="sng" dirty="0"/>
              <a:t>Step 3</a:t>
            </a:r>
            <a:r>
              <a:rPr lang="en-US" b="1" dirty="0"/>
              <a:t>: Create New Notebook in Azure ML Studio</a:t>
            </a:r>
          </a:p>
        </p:txBody>
      </p:sp>
      <p:pic>
        <p:nvPicPr>
          <p:cNvPr id="12" name="Picture 11">
            <a:extLst>
              <a:ext uri="{FF2B5EF4-FFF2-40B4-BE49-F238E27FC236}">
                <a16:creationId xmlns:a16="http://schemas.microsoft.com/office/drawing/2014/main" id="{0574DB44-ED92-88A6-1127-C03EC18CB641}"/>
              </a:ext>
            </a:extLst>
          </p:cNvPr>
          <p:cNvPicPr>
            <a:picLocks noChangeAspect="1"/>
          </p:cNvPicPr>
          <p:nvPr/>
        </p:nvPicPr>
        <p:blipFill>
          <a:blip r:embed="rId5"/>
          <a:stretch>
            <a:fillRect/>
          </a:stretch>
        </p:blipFill>
        <p:spPr>
          <a:xfrm>
            <a:off x="6096000" y="1838084"/>
            <a:ext cx="5724567" cy="4229131"/>
          </a:xfrm>
          <a:prstGeom prst="rect">
            <a:avLst/>
          </a:prstGeom>
        </p:spPr>
      </p:pic>
    </p:spTree>
    <p:extLst>
      <p:ext uri="{BB962C8B-B14F-4D97-AF65-F5344CB8AC3E}">
        <p14:creationId xmlns:p14="http://schemas.microsoft.com/office/powerpoint/2010/main" val="2895261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447570" y="1711774"/>
            <a:ext cx="6174902" cy="4708981"/>
          </a:xfrm>
          <a:prstGeom prst="rect">
            <a:avLst/>
          </a:prstGeom>
          <a:noFill/>
        </p:spPr>
        <p:txBody>
          <a:bodyPr wrap="square" rtlCol="0">
            <a:spAutoFit/>
          </a:bodyPr>
          <a:lstStyle/>
          <a:p>
            <a:r>
              <a:rPr lang="en-US" altLang="ko-KR" sz="2000" dirty="0">
                <a:solidFill>
                  <a:schemeClr val="tx1">
                    <a:lumMod val="75000"/>
                    <a:lumOff val="25000"/>
                  </a:schemeClr>
                </a:solidFill>
              </a:rPr>
              <a:t>• Go to Azure ML Home and Search for Language Service and click on Create to Language Service Resource.</a:t>
            </a:r>
          </a:p>
          <a:p>
            <a:r>
              <a:rPr lang="en-US" altLang="ko-KR" sz="2000" dirty="0">
                <a:solidFill>
                  <a:schemeClr val="tx1">
                    <a:lumMod val="75000"/>
                    <a:lumOff val="25000"/>
                  </a:schemeClr>
                </a:solidFill>
              </a:rPr>
              <a:t>• Go to Azure ML Home and Search for Language Service and click on Create to Language Service Resource.</a:t>
            </a:r>
          </a:p>
          <a:p>
            <a:r>
              <a:rPr lang="en-US" altLang="ko-KR" sz="2000" dirty="0">
                <a:solidFill>
                  <a:schemeClr val="tx1">
                    <a:lumMod val="75000"/>
                    <a:lumOff val="25000"/>
                  </a:schemeClr>
                </a:solidFill>
              </a:rPr>
              <a:t>• On the Create Language page, input the following Azure Subscription details, resource group, Instance details with geographical closest region, unique name for Language instance and pricing tier.</a:t>
            </a:r>
          </a:p>
          <a:p>
            <a:r>
              <a:rPr lang="en-US" altLang="ko-KR" sz="2000" dirty="0">
                <a:solidFill>
                  <a:schemeClr val="tx1">
                    <a:lumMod val="75000"/>
                    <a:lumOff val="25000"/>
                  </a:schemeClr>
                </a:solidFill>
              </a:rPr>
              <a:t>• Click on Review + Create by giving consent to Responsible AI notice.</a:t>
            </a:r>
          </a:p>
          <a:p>
            <a:r>
              <a:rPr lang="en-US" altLang="ko-KR" sz="2000" dirty="0">
                <a:solidFill>
                  <a:schemeClr val="tx1">
                    <a:lumMod val="75000"/>
                    <a:lumOff val="25000"/>
                  </a:schemeClr>
                </a:solidFill>
              </a:rPr>
              <a:t>• Click on Create once Validation Passed to create a Language Service which supports our custom question &amp; answering knowledge base for Chat Bot.</a:t>
            </a:r>
            <a:endParaRPr lang="ko-KR" altLang="en-US" sz="2000" dirty="0">
              <a:solidFill>
                <a:schemeClr val="tx1">
                  <a:lumMod val="75000"/>
                  <a:lumOff val="25000"/>
                </a:schemeClr>
              </a:solidFill>
            </a:endParaRP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397693" y="1241597"/>
            <a:ext cx="12057757" cy="369332"/>
          </a:xfrm>
          <a:prstGeom prst="rect">
            <a:avLst/>
          </a:prstGeom>
          <a:noFill/>
        </p:spPr>
        <p:txBody>
          <a:bodyPr wrap="square">
            <a:spAutoFit/>
          </a:bodyPr>
          <a:lstStyle/>
          <a:p>
            <a:r>
              <a:rPr lang="en-US" b="1" u="sng" dirty="0"/>
              <a:t>Step 4</a:t>
            </a:r>
            <a:r>
              <a:rPr lang="en-US" b="1" dirty="0"/>
              <a:t>: Create Language Service Resource</a:t>
            </a:r>
          </a:p>
        </p:txBody>
      </p:sp>
      <p:pic>
        <p:nvPicPr>
          <p:cNvPr id="18" name="Picture 17">
            <a:extLst>
              <a:ext uri="{FF2B5EF4-FFF2-40B4-BE49-F238E27FC236}">
                <a16:creationId xmlns:a16="http://schemas.microsoft.com/office/drawing/2014/main" id="{EE728D16-1CF6-9A65-458F-E7B39434C677}"/>
              </a:ext>
            </a:extLst>
          </p:cNvPr>
          <p:cNvPicPr>
            <a:picLocks noChangeAspect="1"/>
          </p:cNvPicPr>
          <p:nvPr/>
        </p:nvPicPr>
        <p:blipFill>
          <a:blip r:embed="rId5"/>
          <a:stretch>
            <a:fillRect/>
          </a:stretch>
        </p:blipFill>
        <p:spPr>
          <a:xfrm>
            <a:off x="6852700" y="1895750"/>
            <a:ext cx="4981611" cy="4248181"/>
          </a:xfrm>
          <a:prstGeom prst="rect">
            <a:avLst/>
          </a:prstGeom>
        </p:spPr>
      </p:pic>
    </p:spTree>
    <p:extLst>
      <p:ext uri="{BB962C8B-B14F-4D97-AF65-F5344CB8AC3E}">
        <p14:creationId xmlns:p14="http://schemas.microsoft.com/office/powerpoint/2010/main" val="1865350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641534" y="2257577"/>
            <a:ext cx="6174902" cy="3477875"/>
          </a:xfrm>
          <a:prstGeom prst="rect">
            <a:avLst/>
          </a:prstGeom>
          <a:noFill/>
        </p:spPr>
        <p:txBody>
          <a:bodyPr wrap="square" rtlCol="0">
            <a:spAutoFit/>
          </a:bodyPr>
          <a:lstStyle/>
          <a:p>
            <a:r>
              <a:rPr lang="en-US" altLang="ko-KR" sz="2000" dirty="0">
                <a:solidFill>
                  <a:schemeClr val="tx1">
                    <a:lumMod val="75000"/>
                    <a:lumOff val="25000"/>
                  </a:schemeClr>
                </a:solidFill>
              </a:rPr>
              <a:t>• Open the Language Studio portal at </a:t>
            </a:r>
            <a:r>
              <a:rPr lang="en-US" altLang="ko-KR" sz="2000" u="sng" dirty="0">
                <a:solidFill>
                  <a:schemeClr val="tx1">
                    <a:lumMod val="75000"/>
                    <a:lumOff val="25000"/>
                  </a:schemeClr>
                </a:solidFill>
              </a:rPr>
              <a:t>https://language.azure.com</a:t>
            </a:r>
            <a:r>
              <a:rPr lang="en-US" altLang="ko-KR" sz="2000" dirty="0">
                <a:solidFill>
                  <a:schemeClr val="tx1">
                    <a:lumMod val="75000"/>
                    <a:lumOff val="25000"/>
                  </a:schemeClr>
                </a:solidFill>
              </a:rPr>
              <a:t> in a new browser tab</a:t>
            </a:r>
          </a:p>
          <a:p>
            <a:r>
              <a:rPr lang="en-US" altLang="ko-KR" sz="2000" dirty="0">
                <a:solidFill>
                  <a:schemeClr val="tx1">
                    <a:lumMod val="75000"/>
                    <a:lumOff val="25000"/>
                  </a:schemeClr>
                </a:solidFill>
              </a:rPr>
              <a:t>by signing Microsoft account with associated Azure subscription.</a:t>
            </a:r>
          </a:p>
          <a:p>
            <a:r>
              <a:rPr lang="en-US" altLang="ko-KR" sz="2000" dirty="0">
                <a:solidFill>
                  <a:schemeClr val="tx1">
                    <a:lumMod val="75000"/>
                    <a:lumOff val="25000"/>
                  </a:schemeClr>
                </a:solidFill>
              </a:rPr>
              <a:t>• Select the following settings to choose language resource such as: Azure directory, Azure</a:t>
            </a:r>
          </a:p>
          <a:p>
            <a:r>
              <a:rPr lang="en-US" altLang="ko-KR" sz="2000" dirty="0">
                <a:solidFill>
                  <a:schemeClr val="tx1">
                    <a:lumMod val="75000"/>
                    <a:lumOff val="25000"/>
                  </a:schemeClr>
                </a:solidFill>
              </a:rPr>
              <a:t>Subscription and Language Resource type and Name which is already created previously</a:t>
            </a:r>
          </a:p>
          <a:p>
            <a:r>
              <a:rPr lang="en-US" altLang="ko-KR" sz="2000" dirty="0">
                <a:solidFill>
                  <a:schemeClr val="tx1">
                    <a:lumMod val="75000"/>
                    <a:lumOff val="25000"/>
                  </a:schemeClr>
                </a:solidFill>
              </a:rPr>
              <a:t>in Step 4 as below which is used for Custom Question and answering knowledge base</a:t>
            </a:r>
          </a:p>
          <a:p>
            <a:r>
              <a:rPr lang="en-US" altLang="ko-KR" sz="2000" dirty="0">
                <a:solidFill>
                  <a:schemeClr val="tx1">
                    <a:lumMod val="75000"/>
                    <a:lumOff val="25000"/>
                  </a:schemeClr>
                </a:solidFill>
              </a:rPr>
              <a:t>Project.</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8" y="1306353"/>
            <a:ext cx="12057757" cy="369332"/>
          </a:xfrm>
          <a:prstGeom prst="rect">
            <a:avLst/>
          </a:prstGeom>
          <a:noFill/>
        </p:spPr>
        <p:txBody>
          <a:bodyPr wrap="square">
            <a:spAutoFit/>
          </a:bodyPr>
          <a:lstStyle/>
          <a:p>
            <a:r>
              <a:rPr lang="en-US" b="1" u="sng" dirty="0"/>
              <a:t>Step 5</a:t>
            </a:r>
            <a:r>
              <a:rPr lang="en-US" b="1" dirty="0"/>
              <a:t>: Select an Azure Resource</a:t>
            </a:r>
          </a:p>
        </p:txBody>
      </p:sp>
      <p:pic>
        <p:nvPicPr>
          <p:cNvPr id="9" name="Picture 8">
            <a:extLst>
              <a:ext uri="{FF2B5EF4-FFF2-40B4-BE49-F238E27FC236}">
                <a16:creationId xmlns:a16="http://schemas.microsoft.com/office/drawing/2014/main" id="{0E5F416A-6BED-0F6F-DA67-A46D7F39BEF3}"/>
              </a:ext>
            </a:extLst>
          </p:cNvPr>
          <p:cNvPicPr>
            <a:picLocks noChangeAspect="1"/>
          </p:cNvPicPr>
          <p:nvPr/>
        </p:nvPicPr>
        <p:blipFill>
          <a:blip r:embed="rId5"/>
          <a:stretch>
            <a:fillRect/>
          </a:stretch>
        </p:blipFill>
        <p:spPr>
          <a:xfrm>
            <a:off x="6886038" y="1960506"/>
            <a:ext cx="4914936" cy="3952904"/>
          </a:xfrm>
          <a:prstGeom prst="rect">
            <a:avLst/>
          </a:prstGeom>
        </p:spPr>
      </p:pic>
    </p:spTree>
    <p:extLst>
      <p:ext uri="{BB962C8B-B14F-4D97-AF65-F5344CB8AC3E}">
        <p14:creationId xmlns:p14="http://schemas.microsoft.com/office/powerpoint/2010/main" val="239941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691410" y="2257576"/>
            <a:ext cx="5892944" cy="3477875"/>
          </a:xfrm>
          <a:prstGeom prst="rect">
            <a:avLst/>
          </a:prstGeom>
          <a:noFill/>
        </p:spPr>
        <p:txBody>
          <a:bodyPr wrap="square" rtlCol="0">
            <a:spAutoFit/>
          </a:bodyPr>
          <a:lstStyle/>
          <a:p>
            <a:r>
              <a:rPr lang="en-US" altLang="ko-KR" sz="2000" dirty="0">
                <a:solidFill>
                  <a:schemeClr val="tx1">
                    <a:lumMod val="75000"/>
                    <a:lumOff val="25000"/>
                  </a:schemeClr>
                </a:solidFill>
              </a:rPr>
              <a:t>• Click on the Create new project and select custom question answering from the top of Language Studio portal.</a:t>
            </a:r>
          </a:p>
          <a:p>
            <a:r>
              <a:rPr lang="en-US" altLang="ko-KR" sz="2000" dirty="0">
                <a:solidFill>
                  <a:schemeClr val="tx1">
                    <a:lumMod val="75000"/>
                    <a:lumOff val="25000"/>
                  </a:schemeClr>
                </a:solidFill>
              </a:rPr>
              <a:t>• Choose below selection for creating new project for our resource as I want to select the language when I create a project in this resource.</a:t>
            </a:r>
          </a:p>
          <a:p>
            <a:r>
              <a:rPr lang="en-US" altLang="ko-KR" sz="2000" dirty="0">
                <a:solidFill>
                  <a:schemeClr val="tx1">
                    <a:lumMod val="75000"/>
                    <a:lumOff val="25000"/>
                  </a:schemeClr>
                </a:solidFill>
              </a:rPr>
              <a:t>• Enter the basic information for the knowledge base project with Unique Name, Description, Source language and Default answer when no answer is identified from the knowledge base is returned.</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8" y="1306353"/>
            <a:ext cx="12057757" cy="369332"/>
          </a:xfrm>
          <a:prstGeom prst="rect">
            <a:avLst/>
          </a:prstGeom>
          <a:noFill/>
        </p:spPr>
        <p:txBody>
          <a:bodyPr wrap="square">
            <a:spAutoFit/>
          </a:bodyPr>
          <a:lstStyle/>
          <a:p>
            <a:r>
              <a:rPr lang="en-US" b="1" u="sng" dirty="0"/>
              <a:t>Step 6</a:t>
            </a:r>
            <a:r>
              <a:rPr lang="en-US" b="1" dirty="0"/>
              <a:t>: Create New Language Project</a:t>
            </a:r>
          </a:p>
        </p:txBody>
      </p:sp>
      <p:pic>
        <p:nvPicPr>
          <p:cNvPr id="12" name="Picture 11">
            <a:extLst>
              <a:ext uri="{FF2B5EF4-FFF2-40B4-BE49-F238E27FC236}">
                <a16:creationId xmlns:a16="http://schemas.microsoft.com/office/drawing/2014/main" id="{E587CF07-C10B-F73E-7A0A-2275DF4C9157}"/>
              </a:ext>
            </a:extLst>
          </p:cNvPr>
          <p:cNvPicPr>
            <a:picLocks noChangeAspect="1"/>
          </p:cNvPicPr>
          <p:nvPr/>
        </p:nvPicPr>
        <p:blipFill>
          <a:blip r:embed="rId5"/>
          <a:stretch>
            <a:fillRect/>
          </a:stretch>
        </p:blipFill>
        <p:spPr>
          <a:xfrm>
            <a:off x="6745759" y="1895750"/>
            <a:ext cx="5029237" cy="4086255"/>
          </a:xfrm>
          <a:prstGeom prst="rect">
            <a:avLst/>
          </a:prstGeom>
        </p:spPr>
      </p:pic>
    </p:spTree>
    <p:extLst>
      <p:ext uri="{BB962C8B-B14F-4D97-AF65-F5344CB8AC3E}">
        <p14:creationId xmlns:p14="http://schemas.microsoft.com/office/powerpoint/2010/main" val="265253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724661" y="2257576"/>
            <a:ext cx="5892944" cy="3477875"/>
          </a:xfrm>
          <a:prstGeom prst="rect">
            <a:avLst/>
          </a:prstGeom>
          <a:noFill/>
        </p:spPr>
        <p:txBody>
          <a:bodyPr wrap="square" rtlCol="0">
            <a:spAutoFit/>
          </a:bodyPr>
          <a:lstStyle/>
          <a:p>
            <a:r>
              <a:rPr lang="en-US" altLang="ko-KR" sz="2000" dirty="0">
                <a:solidFill>
                  <a:schemeClr val="tx1">
                    <a:lumMod val="75000"/>
                    <a:lumOff val="25000"/>
                  </a:schemeClr>
                </a:solidFill>
              </a:rPr>
              <a:t>• Once a project is created, we can automatically direct to Manage Sources page, click on + Add source and select the URLs to give Knowledge base inputs via following GitHub URL.</a:t>
            </a:r>
          </a:p>
          <a:p>
            <a:r>
              <a:rPr lang="en-US" altLang="ko-KR" sz="2000" dirty="0">
                <a:solidFill>
                  <a:schemeClr val="tx1">
                    <a:lumMod val="75000"/>
                    <a:lumOff val="25000"/>
                  </a:schemeClr>
                </a:solidFill>
              </a:rPr>
              <a:t>• Click on add URL and give the URL name and URL address as below with classify file structure as Auto-detect option.</a:t>
            </a:r>
          </a:p>
          <a:p>
            <a:r>
              <a:rPr lang="en-US" altLang="ko-KR" sz="2000" dirty="0">
                <a:solidFill>
                  <a:schemeClr val="tx1">
                    <a:lumMod val="75000"/>
                    <a:lumOff val="25000"/>
                  </a:schemeClr>
                </a:solidFill>
              </a:rPr>
              <a:t>• URL:</a:t>
            </a:r>
          </a:p>
          <a:p>
            <a:r>
              <a:rPr lang="en-US" altLang="ko-KR" sz="2000" u="sng" dirty="0">
                <a:solidFill>
                  <a:schemeClr val="tx1">
                    <a:lumMod val="75000"/>
                    <a:lumOff val="25000"/>
                  </a:schemeClr>
                </a:solidFill>
              </a:rPr>
              <a:t>https://github.com/srilakshmigummadidala/PublicSchool_ChatbotG4/raw/main/registratio</a:t>
            </a:r>
          </a:p>
          <a:p>
            <a:r>
              <a:rPr lang="en-US" altLang="ko-KR" sz="2000" u="sng" dirty="0">
                <a:solidFill>
                  <a:schemeClr val="tx1">
                    <a:lumMod val="75000"/>
                    <a:lumOff val="25000"/>
                  </a:schemeClr>
                </a:solidFill>
              </a:rPr>
              <a:t>n_faq.docx</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8" y="1306353"/>
            <a:ext cx="12057757" cy="369332"/>
          </a:xfrm>
          <a:prstGeom prst="rect">
            <a:avLst/>
          </a:prstGeom>
          <a:noFill/>
        </p:spPr>
        <p:txBody>
          <a:bodyPr wrap="square">
            <a:spAutoFit/>
          </a:bodyPr>
          <a:lstStyle/>
          <a:p>
            <a:r>
              <a:rPr lang="en-US" b="1" u="sng" dirty="0"/>
              <a:t>Step 7</a:t>
            </a:r>
            <a:r>
              <a:rPr lang="en-US" b="1" dirty="0"/>
              <a:t>: Add URL in Manage Resource</a:t>
            </a:r>
          </a:p>
        </p:txBody>
      </p:sp>
      <p:pic>
        <p:nvPicPr>
          <p:cNvPr id="9" name="Picture 8">
            <a:extLst>
              <a:ext uri="{FF2B5EF4-FFF2-40B4-BE49-F238E27FC236}">
                <a16:creationId xmlns:a16="http://schemas.microsoft.com/office/drawing/2014/main" id="{B8A0CD07-2C5A-A405-8FFE-A892526CB8BC}"/>
              </a:ext>
            </a:extLst>
          </p:cNvPr>
          <p:cNvPicPr>
            <a:picLocks noChangeAspect="1"/>
          </p:cNvPicPr>
          <p:nvPr/>
        </p:nvPicPr>
        <p:blipFill>
          <a:blip r:embed="rId5"/>
          <a:stretch>
            <a:fillRect/>
          </a:stretch>
        </p:blipFill>
        <p:spPr>
          <a:xfrm>
            <a:off x="6990899" y="1960506"/>
            <a:ext cx="4638709" cy="3991004"/>
          </a:xfrm>
          <a:prstGeom prst="rect">
            <a:avLst/>
          </a:prstGeom>
        </p:spPr>
      </p:pic>
    </p:spTree>
    <p:extLst>
      <p:ext uri="{BB962C8B-B14F-4D97-AF65-F5344CB8AC3E}">
        <p14:creationId xmlns:p14="http://schemas.microsoft.com/office/powerpoint/2010/main" val="2297886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638921" y="2789591"/>
            <a:ext cx="5892944" cy="1938992"/>
          </a:xfrm>
          <a:prstGeom prst="rect">
            <a:avLst/>
          </a:prstGeom>
          <a:noFill/>
        </p:spPr>
        <p:txBody>
          <a:bodyPr wrap="square" rtlCol="0">
            <a:spAutoFit/>
          </a:bodyPr>
          <a:lstStyle/>
          <a:p>
            <a:r>
              <a:rPr lang="en-US" altLang="ko-KR" sz="2000" dirty="0">
                <a:solidFill>
                  <a:schemeClr val="tx1">
                    <a:lumMod val="75000"/>
                    <a:lumOff val="25000"/>
                  </a:schemeClr>
                </a:solidFill>
              </a:rPr>
              <a:t>• Edit the knowledge base from the left-hand side panel and add question pair.</a:t>
            </a:r>
          </a:p>
          <a:p>
            <a:r>
              <a:rPr lang="en-US" altLang="ko-KR" sz="2000" dirty="0">
                <a:solidFill>
                  <a:schemeClr val="tx1">
                    <a:lumMod val="75000"/>
                    <a:lumOff val="25000"/>
                  </a:schemeClr>
                </a:solidFill>
              </a:rPr>
              <a:t>• Add Question Hi and Answer Hello! With the source of knowledge base URL as given earlier and save the changes.</a:t>
            </a:r>
          </a:p>
          <a:p>
            <a:endParaRPr lang="en-US" altLang="ko-KR" sz="2000" dirty="0">
              <a:solidFill>
                <a:schemeClr val="tx1">
                  <a:lumMod val="75000"/>
                  <a:lumOff val="25000"/>
                </a:schemeClr>
              </a:solidFill>
            </a:endParaRP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7" y="1292752"/>
            <a:ext cx="12057757" cy="369332"/>
          </a:xfrm>
          <a:prstGeom prst="rect">
            <a:avLst/>
          </a:prstGeom>
          <a:noFill/>
        </p:spPr>
        <p:txBody>
          <a:bodyPr wrap="square">
            <a:spAutoFit/>
          </a:bodyPr>
          <a:lstStyle/>
          <a:p>
            <a:r>
              <a:rPr lang="en-US" b="1" u="sng" dirty="0"/>
              <a:t>Step 8</a:t>
            </a:r>
            <a:r>
              <a:rPr lang="en-US" b="1" dirty="0"/>
              <a:t>: Edit Knowledge Base by adding question</a:t>
            </a:r>
          </a:p>
        </p:txBody>
      </p:sp>
      <p:pic>
        <p:nvPicPr>
          <p:cNvPr id="12" name="Picture 11">
            <a:extLst>
              <a:ext uri="{FF2B5EF4-FFF2-40B4-BE49-F238E27FC236}">
                <a16:creationId xmlns:a16="http://schemas.microsoft.com/office/drawing/2014/main" id="{365E0E7A-BBA2-99B0-A107-5FB2DA7EEB10}"/>
              </a:ext>
            </a:extLst>
          </p:cNvPr>
          <p:cNvPicPr>
            <a:picLocks noChangeAspect="1"/>
          </p:cNvPicPr>
          <p:nvPr/>
        </p:nvPicPr>
        <p:blipFill>
          <a:blip r:embed="rId5"/>
          <a:stretch>
            <a:fillRect/>
          </a:stretch>
        </p:blipFill>
        <p:spPr>
          <a:xfrm>
            <a:off x="6804900" y="2051843"/>
            <a:ext cx="5210213" cy="3962429"/>
          </a:xfrm>
          <a:prstGeom prst="rect">
            <a:avLst/>
          </a:prstGeom>
        </p:spPr>
      </p:pic>
    </p:spTree>
    <p:extLst>
      <p:ext uri="{BB962C8B-B14F-4D97-AF65-F5344CB8AC3E}">
        <p14:creationId xmlns:p14="http://schemas.microsoft.com/office/powerpoint/2010/main" val="394665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638921" y="2900427"/>
            <a:ext cx="5892944" cy="2554545"/>
          </a:xfrm>
          <a:prstGeom prst="rect">
            <a:avLst/>
          </a:prstGeom>
          <a:noFill/>
        </p:spPr>
        <p:txBody>
          <a:bodyPr wrap="square" rtlCol="0">
            <a:spAutoFit/>
          </a:bodyPr>
          <a:lstStyle/>
          <a:p>
            <a:r>
              <a:rPr lang="en-US" altLang="ko-KR" sz="2000" dirty="0">
                <a:solidFill>
                  <a:schemeClr val="tx1">
                    <a:lumMod val="75000"/>
                    <a:lumOff val="25000"/>
                  </a:schemeClr>
                </a:solidFill>
              </a:rPr>
              <a:t>• At the top of page, click on the Test to test our knowledge base.</a:t>
            </a:r>
          </a:p>
          <a:p>
            <a:r>
              <a:rPr lang="en-US" altLang="ko-KR" sz="2000" dirty="0">
                <a:solidFill>
                  <a:schemeClr val="tx1">
                    <a:lumMod val="75000"/>
                    <a:lumOff val="25000"/>
                  </a:schemeClr>
                </a:solidFill>
              </a:rPr>
              <a:t>• In the test panel, at the bottom enter the message Hi, the response from the bot Hello!</a:t>
            </a:r>
          </a:p>
          <a:p>
            <a:r>
              <a:rPr lang="en-US" altLang="ko-KR" sz="2000" dirty="0">
                <a:solidFill>
                  <a:schemeClr val="tx1">
                    <a:lumMod val="75000"/>
                    <a:lumOff val="25000"/>
                  </a:schemeClr>
                </a:solidFill>
              </a:rPr>
              <a:t>should return.</a:t>
            </a:r>
          </a:p>
          <a:p>
            <a:r>
              <a:rPr lang="en-US" altLang="ko-KR" sz="2000" dirty="0">
                <a:solidFill>
                  <a:schemeClr val="tx1">
                    <a:lumMod val="75000"/>
                    <a:lumOff val="25000"/>
                  </a:schemeClr>
                </a:solidFill>
              </a:rPr>
              <a:t>• Test with some other questions in the test pane, the appropriate response from knowledge base FAQ should be returned.</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7" y="1292752"/>
            <a:ext cx="12057757" cy="369332"/>
          </a:xfrm>
          <a:prstGeom prst="rect">
            <a:avLst/>
          </a:prstGeom>
          <a:noFill/>
        </p:spPr>
        <p:txBody>
          <a:bodyPr wrap="square">
            <a:spAutoFit/>
          </a:bodyPr>
          <a:lstStyle/>
          <a:p>
            <a:r>
              <a:rPr lang="en-US" b="1" u="sng" dirty="0"/>
              <a:t>Step 9</a:t>
            </a:r>
            <a:r>
              <a:rPr lang="en-US" b="1" dirty="0"/>
              <a:t>: Train and test Knowledge Base</a:t>
            </a:r>
          </a:p>
        </p:txBody>
      </p:sp>
      <p:pic>
        <p:nvPicPr>
          <p:cNvPr id="12" name="Picture 11">
            <a:extLst>
              <a:ext uri="{FF2B5EF4-FFF2-40B4-BE49-F238E27FC236}">
                <a16:creationId xmlns:a16="http://schemas.microsoft.com/office/drawing/2014/main" id="{4B9BFE85-C063-6193-2FCB-B3F510895392}"/>
              </a:ext>
            </a:extLst>
          </p:cNvPr>
          <p:cNvPicPr>
            <a:picLocks noChangeAspect="1"/>
          </p:cNvPicPr>
          <p:nvPr/>
        </p:nvPicPr>
        <p:blipFill>
          <a:blip r:embed="rId5"/>
          <a:stretch>
            <a:fillRect/>
          </a:stretch>
        </p:blipFill>
        <p:spPr>
          <a:xfrm>
            <a:off x="6803428" y="1805491"/>
            <a:ext cx="5124487" cy="4067205"/>
          </a:xfrm>
          <a:prstGeom prst="rect">
            <a:avLst/>
          </a:prstGeom>
        </p:spPr>
      </p:pic>
    </p:spTree>
    <p:extLst>
      <p:ext uri="{BB962C8B-B14F-4D97-AF65-F5344CB8AC3E}">
        <p14:creationId xmlns:p14="http://schemas.microsoft.com/office/powerpoint/2010/main" val="353766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788054" y="1807998"/>
            <a:ext cx="5892944" cy="4401205"/>
          </a:xfrm>
          <a:prstGeom prst="rect">
            <a:avLst/>
          </a:prstGeom>
          <a:noFill/>
        </p:spPr>
        <p:txBody>
          <a:bodyPr wrap="square" rtlCol="0">
            <a:spAutoFit/>
          </a:bodyPr>
          <a:lstStyle/>
          <a:p>
            <a:r>
              <a:rPr lang="en-US" altLang="ko-KR" sz="2000" dirty="0">
                <a:solidFill>
                  <a:schemeClr val="tx1">
                    <a:lumMod val="75000"/>
                    <a:lumOff val="25000"/>
                  </a:schemeClr>
                </a:solidFill>
              </a:rPr>
              <a:t>• The knowledge base provides a back-end service that client applications can use to</a:t>
            </a:r>
          </a:p>
          <a:p>
            <a:r>
              <a:rPr lang="en-US" altLang="ko-KR" sz="2000" dirty="0">
                <a:solidFill>
                  <a:schemeClr val="tx1">
                    <a:lumMod val="75000"/>
                    <a:lumOff val="25000"/>
                  </a:schemeClr>
                </a:solidFill>
              </a:rPr>
              <a:t>answer questions through some sort of user interface.</a:t>
            </a:r>
          </a:p>
          <a:p>
            <a:r>
              <a:rPr lang="en-US" altLang="ko-KR" sz="2000" dirty="0">
                <a:solidFill>
                  <a:schemeClr val="tx1">
                    <a:lumMod val="75000"/>
                    <a:lumOff val="25000"/>
                  </a:schemeClr>
                </a:solidFill>
              </a:rPr>
              <a:t>• To make the knowledge base available to a bot, we must publish it as a service that can be</a:t>
            </a:r>
          </a:p>
          <a:p>
            <a:r>
              <a:rPr lang="en-US" altLang="ko-KR" sz="2000" dirty="0">
                <a:solidFill>
                  <a:schemeClr val="tx1">
                    <a:lumMod val="75000"/>
                    <a:lumOff val="25000"/>
                  </a:schemeClr>
                </a:solidFill>
              </a:rPr>
              <a:t>accessed over HTTP.</a:t>
            </a:r>
          </a:p>
          <a:p>
            <a:r>
              <a:rPr lang="en-US" altLang="ko-KR" sz="2000" dirty="0">
                <a:solidFill>
                  <a:schemeClr val="tx1">
                    <a:lumMod val="75000"/>
                    <a:lumOff val="25000"/>
                  </a:schemeClr>
                </a:solidFill>
              </a:rPr>
              <a:t>• At the top left of the language studio, click on Deploy Knowledge base which we created</a:t>
            </a:r>
          </a:p>
          <a:p>
            <a:r>
              <a:rPr lang="en-US" altLang="ko-KR" sz="2000" dirty="0">
                <a:solidFill>
                  <a:schemeClr val="tx1">
                    <a:lumMod val="75000"/>
                    <a:lumOff val="25000"/>
                  </a:schemeClr>
                </a:solidFill>
              </a:rPr>
              <a:t>and tested in the previous steps.</a:t>
            </a:r>
          </a:p>
          <a:p>
            <a:r>
              <a:rPr lang="en-US" altLang="ko-KR" sz="2000" dirty="0">
                <a:solidFill>
                  <a:schemeClr val="tx1">
                    <a:lumMod val="75000"/>
                    <a:lumOff val="25000"/>
                  </a:schemeClr>
                </a:solidFill>
              </a:rPr>
              <a:t>• Once the service is deployed, click on Create a bot as next steps which eventually opens a</a:t>
            </a:r>
          </a:p>
          <a:p>
            <a:r>
              <a:rPr lang="en-US" altLang="ko-KR" sz="2000" dirty="0">
                <a:solidFill>
                  <a:schemeClr val="tx1">
                    <a:lumMod val="75000"/>
                    <a:lumOff val="25000"/>
                  </a:schemeClr>
                </a:solidFill>
              </a:rPr>
              <a:t>new Azure browser tab to create a Web app bot with our Azure subscription.</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7" y="1292752"/>
            <a:ext cx="12057757" cy="369332"/>
          </a:xfrm>
          <a:prstGeom prst="rect">
            <a:avLst/>
          </a:prstGeom>
          <a:noFill/>
        </p:spPr>
        <p:txBody>
          <a:bodyPr wrap="square">
            <a:spAutoFit/>
          </a:bodyPr>
          <a:lstStyle/>
          <a:p>
            <a:r>
              <a:rPr lang="en-US" b="1" u="sng" dirty="0"/>
              <a:t>Step 10</a:t>
            </a:r>
            <a:r>
              <a:rPr lang="en-US" b="1" dirty="0"/>
              <a:t>: Create a Bot for Knowledge Base</a:t>
            </a:r>
          </a:p>
        </p:txBody>
      </p:sp>
      <p:pic>
        <p:nvPicPr>
          <p:cNvPr id="13" name="Picture 12">
            <a:extLst>
              <a:ext uri="{FF2B5EF4-FFF2-40B4-BE49-F238E27FC236}">
                <a16:creationId xmlns:a16="http://schemas.microsoft.com/office/drawing/2014/main" id="{D8D746C3-C83D-D606-7A92-C3437DBB134E}"/>
              </a:ext>
            </a:extLst>
          </p:cNvPr>
          <p:cNvPicPr>
            <a:picLocks noChangeAspect="1"/>
          </p:cNvPicPr>
          <p:nvPr/>
        </p:nvPicPr>
        <p:blipFill>
          <a:blip r:embed="rId5"/>
          <a:stretch>
            <a:fillRect/>
          </a:stretch>
        </p:blipFill>
        <p:spPr>
          <a:xfrm>
            <a:off x="6930104" y="1980580"/>
            <a:ext cx="4867311" cy="3971954"/>
          </a:xfrm>
          <a:prstGeom prst="rect">
            <a:avLst/>
          </a:prstGeom>
        </p:spPr>
      </p:pic>
    </p:spTree>
    <p:extLst>
      <p:ext uri="{BB962C8B-B14F-4D97-AF65-F5344CB8AC3E}">
        <p14:creationId xmlns:p14="http://schemas.microsoft.com/office/powerpoint/2010/main" val="58960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50;p7">
            <a:extLst>
              <a:ext uri="{FF2B5EF4-FFF2-40B4-BE49-F238E27FC236}">
                <a16:creationId xmlns:a16="http://schemas.microsoft.com/office/drawing/2014/main" id="{7032E56A-3330-9EA7-219F-070630B3811A}"/>
              </a:ext>
            </a:extLst>
          </p:cNvPr>
          <p:cNvGrpSpPr/>
          <p:nvPr/>
        </p:nvGrpSpPr>
        <p:grpSpPr>
          <a:xfrm rot="5400000">
            <a:off x="7729294" y="2405460"/>
            <a:ext cx="6857711" cy="2046791"/>
            <a:chOff x="961825" y="1874825"/>
            <a:chExt cx="1540250" cy="304500"/>
          </a:xfrm>
        </p:grpSpPr>
        <p:sp>
          <p:nvSpPr>
            <p:cNvPr id="11" name="Google Shape;51;p7">
              <a:extLst>
                <a:ext uri="{FF2B5EF4-FFF2-40B4-BE49-F238E27FC236}">
                  <a16:creationId xmlns:a16="http://schemas.microsoft.com/office/drawing/2014/main" id="{5127DE49-8C29-22A4-D8C6-BA133670BBC6}"/>
                </a:ext>
              </a:extLst>
            </p:cNvPr>
            <p:cNvSpPr/>
            <p:nvPr/>
          </p:nvSpPr>
          <p:spPr>
            <a:xfrm>
              <a:off x="961825" y="1874825"/>
              <a:ext cx="1540175" cy="228475"/>
            </a:xfrm>
            <a:custGeom>
              <a:avLst/>
              <a:gdLst/>
              <a:ahLst/>
              <a:cxnLst/>
              <a:rect l="l" t="t" r="r" b="b"/>
              <a:pathLst>
                <a:path w="61607" h="9139" extrusionOk="0">
                  <a:moveTo>
                    <a:pt x="0" y="1"/>
                  </a:moveTo>
                  <a:cubicBezTo>
                    <a:pt x="0" y="1"/>
                    <a:pt x="8577" y="9085"/>
                    <a:pt x="18717" y="9138"/>
                  </a:cubicBezTo>
                  <a:cubicBezTo>
                    <a:pt x="18758" y="9138"/>
                    <a:pt x="18800" y="9138"/>
                    <a:pt x="18841" y="9138"/>
                  </a:cubicBezTo>
                  <a:cubicBezTo>
                    <a:pt x="28811" y="9138"/>
                    <a:pt x="34708" y="2774"/>
                    <a:pt x="42198" y="2250"/>
                  </a:cubicBezTo>
                  <a:cubicBezTo>
                    <a:pt x="42725" y="2213"/>
                    <a:pt x="43251" y="2196"/>
                    <a:pt x="43773" y="2196"/>
                  </a:cubicBezTo>
                  <a:cubicBezTo>
                    <a:pt x="53257" y="2196"/>
                    <a:pt x="61606" y="7948"/>
                    <a:pt x="61606" y="7948"/>
                  </a:cubicBezTo>
                  <a:lnTo>
                    <a:pt x="61606"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p7">
              <a:extLst>
                <a:ext uri="{FF2B5EF4-FFF2-40B4-BE49-F238E27FC236}">
                  <a16:creationId xmlns:a16="http://schemas.microsoft.com/office/drawing/2014/main" id="{1A6573E4-0DA9-BDA7-2A57-E61A148CCB84}"/>
                </a:ext>
              </a:extLst>
            </p:cNvPr>
            <p:cNvSpPr/>
            <p:nvPr/>
          </p:nvSpPr>
          <p:spPr>
            <a:xfrm>
              <a:off x="1769525" y="1951075"/>
              <a:ext cx="732550" cy="228250"/>
            </a:xfrm>
            <a:custGeom>
              <a:avLst/>
              <a:gdLst/>
              <a:ahLst/>
              <a:cxnLst/>
              <a:rect l="l" t="t" r="r" b="b"/>
              <a:pathLst>
                <a:path w="29302" h="9130" extrusionOk="0">
                  <a:moveTo>
                    <a:pt x="11904" y="1"/>
                  </a:moveTo>
                  <a:cubicBezTo>
                    <a:pt x="8174" y="1"/>
                    <a:pt x="4164" y="979"/>
                    <a:pt x="1" y="3607"/>
                  </a:cubicBezTo>
                  <a:cubicBezTo>
                    <a:pt x="3309" y="2311"/>
                    <a:pt x="6516" y="1798"/>
                    <a:pt x="9520" y="1798"/>
                  </a:cubicBezTo>
                  <a:cubicBezTo>
                    <a:pt x="20255" y="1798"/>
                    <a:pt x="28398" y="8349"/>
                    <a:pt x="29302" y="9130"/>
                  </a:cubicBezTo>
                  <a:lnTo>
                    <a:pt x="29302" y="6004"/>
                  </a:lnTo>
                  <a:cubicBezTo>
                    <a:pt x="25095" y="3549"/>
                    <a:pt x="19007" y="1"/>
                    <a:pt x="11904"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p7">
              <a:extLst>
                <a:ext uri="{FF2B5EF4-FFF2-40B4-BE49-F238E27FC236}">
                  <a16:creationId xmlns:a16="http://schemas.microsoft.com/office/drawing/2014/main" id="{102A50AE-C4A6-5CD5-EE28-78F16B0E9B7D}"/>
                </a:ext>
              </a:extLst>
            </p:cNvPr>
            <p:cNvSpPr/>
            <p:nvPr/>
          </p:nvSpPr>
          <p:spPr>
            <a:xfrm>
              <a:off x="1204200" y="1874825"/>
              <a:ext cx="594400" cy="77400"/>
            </a:xfrm>
            <a:custGeom>
              <a:avLst/>
              <a:gdLst/>
              <a:ahLst/>
              <a:cxnLst/>
              <a:rect l="l" t="t" r="r" b="b"/>
              <a:pathLst>
                <a:path w="23776" h="3096" extrusionOk="0">
                  <a:moveTo>
                    <a:pt x="0" y="1"/>
                  </a:moveTo>
                  <a:cubicBezTo>
                    <a:pt x="3023" y="1501"/>
                    <a:pt x="5861" y="3096"/>
                    <a:pt x="11888" y="3096"/>
                  </a:cubicBezTo>
                  <a:cubicBezTo>
                    <a:pt x="17915" y="3096"/>
                    <a:pt x="20753" y="1498"/>
                    <a:pt x="23776"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Rectangle 81">
            <a:extLst>
              <a:ext uri="{FF2B5EF4-FFF2-40B4-BE49-F238E27FC236}">
                <a16:creationId xmlns:a16="http://schemas.microsoft.com/office/drawing/2014/main" id="{25F63BF5-6402-47CB-A266-F6E1E05B1AC6}"/>
              </a:ext>
            </a:extLst>
          </p:cNvPr>
          <p:cNvSpPr/>
          <p:nvPr/>
        </p:nvSpPr>
        <p:spPr>
          <a:xfrm flipH="1">
            <a:off x="487407" y="1569913"/>
            <a:ext cx="5462180" cy="62068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82">
            <a:extLst>
              <a:ext uri="{FF2B5EF4-FFF2-40B4-BE49-F238E27FC236}">
                <a16:creationId xmlns:a16="http://schemas.microsoft.com/office/drawing/2014/main" id="{13491D67-84BB-4AF1-B338-411CE0CE0D44}"/>
              </a:ext>
            </a:extLst>
          </p:cNvPr>
          <p:cNvSpPr/>
          <p:nvPr/>
        </p:nvSpPr>
        <p:spPr>
          <a:xfrm flipH="1">
            <a:off x="490571" y="1569913"/>
            <a:ext cx="1252382" cy="6206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E37A2C4B-884D-490D-9D91-1A21F21A96C6}"/>
              </a:ext>
            </a:extLst>
          </p:cNvPr>
          <p:cNvSpPr txBox="1"/>
          <p:nvPr/>
        </p:nvSpPr>
        <p:spPr>
          <a:xfrm flipH="1">
            <a:off x="1827456" y="1705039"/>
            <a:ext cx="3399183" cy="369332"/>
          </a:xfrm>
          <a:prstGeom prst="rect">
            <a:avLst/>
          </a:prstGeom>
          <a:noFill/>
        </p:spPr>
        <p:txBody>
          <a:bodyPr wrap="square" rtlCol="0">
            <a:spAutoFit/>
          </a:bodyPr>
          <a:lstStyle/>
          <a:p>
            <a:r>
              <a:rPr lang="en-US" b="1" i="0" dirty="0">
                <a:solidFill>
                  <a:srgbClr val="444444"/>
                </a:solidFill>
                <a:effectLst/>
                <a:latin typeface="Open Sans" panose="020B0606030504020204" pitchFamily="34" charset="0"/>
              </a:rPr>
              <a:t>Mohana Krishna </a:t>
            </a:r>
            <a:r>
              <a:rPr lang="en-US" b="1" i="0" dirty="0" err="1">
                <a:solidFill>
                  <a:srgbClr val="444444"/>
                </a:solidFill>
                <a:effectLst/>
                <a:latin typeface="Open Sans" panose="020B0606030504020204" pitchFamily="34" charset="0"/>
              </a:rPr>
              <a:t>Sajja</a:t>
            </a:r>
            <a:endParaRPr lang="en-US" altLang="ko-KR" b="1" dirty="0">
              <a:solidFill>
                <a:schemeClr val="tx1">
                  <a:lumMod val="75000"/>
                  <a:lumOff val="25000"/>
                </a:schemeClr>
              </a:solidFill>
              <a:cs typeface="Arial" pitchFamily="34" charset="0"/>
            </a:endParaRPr>
          </a:p>
        </p:txBody>
      </p:sp>
      <p:sp>
        <p:nvSpPr>
          <p:cNvPr id="51" name="자유형: 도형 50">
            <a:extLst>
              <a:ext uri="{FF2B5EF4-FFF2-40B4-BE49-F238E27FC236}">
                <a16:creationId xmlns:a16="http://schemas.microsoft.com/office/drawing/2014/main" id="{17C50AD3-6130-490C-9B7D-6858624518DD}"/>
              </a:ext>
            </a:extLst>
          </p:cNvPr>
          <p:cNvSpPr/>
          <p:nvPr/>
        </p:nvSpPr>
        <p:spPr>
          <a:xfrm>
            <a:off x="574955" y="1660168"/>
            <a:ext cx="433230" cy="436934"/>
          </a:xfrm>
          <a:custGeom>
            <a:avLst/>
            <a:gdLst>
              <a:gd name="connsiteX0" fmla="*/ 2093370 w 6797527"/>
              <a:gd name="connsiteY0" fmla="*/ 5591383 h 6855646"/>
              <a:gd name="connsiteX1" fmla="*/ 2253467 w 6797527"/>
              <a:gd name="connsiteY1" fmla="*/ 5685286 h 6855646"/>
              <a:gd name="connsiteX2" fmla="*/ 2252544 w 6797527"/>
              <a:gd name="connsiteY2" fmla="*/ 5875940 h 6855646"/>
              <a:gd name="connsiteX3" fmla="*/ 1899176 w 6797527"/>
              <a:gd name="connsiteY3" fmla="*/ 6342608 h 6855646"/>
              <a:gd name="connsiteX4" fmla="*/ 1638633 w 6797527"/>
              <a:gd name="connsiteY4" fmla="*/ 6355384 h 6855646"/>
              <a:gd name="connsiteX5" fmla="*/ 1615696 w 6797527"/>
              <a:gd name="connsiteY5" fmla="*/ 6095380 h 6855646"/>
              <a:gd name="connsiteX6" fmla="*/ 1938430 w 6797527"/>
              <a:gd name="connsiteY6" fmla="*/ 5668892 h 6855646"/>
              <a:gd name="connsiteX7" fmla="*/ 2093370 w 6797527"/>
              <a:gd name="connsiteY7" fmla="*/ 5591383 h 6855646"/>
              <a:gd name="connsiteX8" fmla="*/ 3586502 w 6797527"/>
              <a:gd name="connsiteY8" fmla="*/ 5588368 h 6855646"/>
              <a:gd name="connsiteX9" fmla="*/ 3658934 w 6797527"/>
              <a:gd name="connsiteY9" fmla="*/ 5611087 h 6855646"/>
              <a:gd name="connsiteX10" fmla="*/ 3730131 w 6797527"/>
              <a:gd name="connsiteY10" fmla="*/ 5872707 h 6855646"/>
              <a:gd name="connsiteX11" fmla="*/ 3179797 w 6797527"/>
              <a:gd name="connsiteY11" fmla="*/ 6752856 h 6855646"/>
              <a:gd name="connsiteX12" fmla="*/ 3018007 w 6797527"/>
              <a:gd name="connsiteY12" fmla="*/ 6838215 h 6855646"/>
              <a:gd name="connsiteX13" fmla="*/ 2855524 w 6797527"/>
              <a:gd name="connsiteY13" fmla="*/ 6738232 h 6855646"/>
              <a:gd name="connsiteX14" fmla="*/ 2868455 w 6797527"/>
              <a:gd name="connsiteY14" fmla="*/ 6538264 h 6855646"/>
              <a:gd name="connsiteX15" fmla="*/ 3171331 w 6797527"/>
              <a:gd name="connsiteY15" fmla="*/ 6074445 h 6855646"/>
              <a:gd name="connsiteX16" fmla="*/ 3399238 w 6797527"/>
              <a:gd name="connsiteY16" fmla="*/ 5690058 h 6855646"/>
              <a:gd name="connsiteX17" fmla="*/ 3586502 w 6797527"/>
              <a:gd name="connsiteY17" fmla="*/ 5588368 h 6855646"/>
              <a:gd name="connsiteX18" fmla="*/ 1146313 w 6797527"/>
              <a:gd name="connsiteY18" fmla="*/ 4775343 h 6855646"/>
              <a:gd name="connsiteX19" fmla="*/ 1215839 w 6797527"/>
              <a:gd name="connsiteY19" fmla="*/ 4801058 h 6855646"/>
              <a:gd name="connsiteX20" fmla="*/ 1281725 w 6797527"/>
              <a:gd name="connsiteY20" fmla="*/ 5053827 h 6855646"/>
              <a:gd name="connsiteX21" fmla="*/ 955912 w 6797527"/>
              <a:gd name="connsiteY21" fmla="*/ 5507410 h 6855646"/>
              <a:gd name="connsiteX22" fmla="*/ 803589 w 6797527"/>
              <a:gd name="connsiteY22" fmla="*/ 5568985 h 6855646"/>
              <a:gd name="connsiteX23" fmla="*/ 646802 w 6797527"/>
              <a:gd name="connsiteY23" fmla="*/ 5461843 h 6855646"/>
              <a:gd name="connsiteX24" fmla="*/ 669200 w 6797527"/>
              <a:gd name="connsiteY24" fmla="*/ 5263338 h 6855646"/>
              <a:gd name="connsiteX25" fmla="*/ 959222 w 6797527"/>
              <a:gd name="connsiteY25" fmla="*/ 4859402 h 6855646"/>
              <a:gd name="connsiteX26" fmla="*/ 1146313 w 6797527"/>
              <a:gd name="connsiteY26" fmla="*/ 4775343 h 6855646"/>
              <a:gd name="connsiteX27" fmla="*/ 5271911 w 6797527"/>
              <a:gd name="connsiteY27" fmla="*/ 4285054 h 6855646"/>
              <a:gd name="connsiteX28" fmla="*/ 5443091 w 6797527"/>
              <a:gd name="connsiteY28" fmla="*/ 4494181 h 6855646"/>
              <a:gd name="connsiteX29" fmla="*/ 5404452 w 6797527"/>
              <a:gd name="connsiteY29" fmla="*/ 4706463 h 6855646"/>
              <a:gd name="connsiteX30" fmla="*/ 4766836 w 6797527"/>
              <a:gd name="connsiteY30" fmla="*/ 6560201 h 6855646"/>
              <a:gd name="connsiteX31" fmla="*/ 4513682 w 6797527"/>
              <a:gd name="connsiteY31" fmla="*/ 6652180 h 6855646"/>
              <a:gd name="connsiteX32" fmla="*/ 4426707 w 6797527"/>
              <a:gd name="connsiteY32" fmla="*/ 6395101 h 6855646"/>
              <a:gd name="connsiteX33" fmla="*/ 4618284 w 6797527"/>
              <a:gd name="connsiteY33" fmla="*/ 5982698 h 6855646"/>
              <a:gd name="connsiteX34" fmla="*/ 5067172 w 6797527"/>
              <a:gd name="connsiteY34" fmla="*/ 4448153 h 6855646"/>
              <a:gd name="connsiteX35" fmla="*/ 5271911 w 6797527"/>
              <a:gd name="connsiteY35" fmla="*/ 4285054 h 6855646"/>
              <a:gd name="connsiteX36" fmla="*/ 2779786 w 6797527"/>
              <a:gd name="connsiteY36" fmla="*/ 3896434 h 6855646"/>
              <a:gd name="connsiteX37" fmla="*/ 2952660 w 6797527"/>
              <a:gd name="connsiteY37" fmla="*/ 4104945 h 6855646"/>
              <a:gd name="connsiteX38" fmla="*/ 2911866 w 6797527"/>
              <a:gd name="connsiteY38" fmla="*/ 4314148 h 6855646"/>
              <a:gd name="connsiteX39" fmla="*/ 2506621 w 6797527"/>
              <a:gd name="connsiteY39" fmla="*/ 5444295 h 6855646"/>
              <a:gd name="connsiteX40" fmla="*/ 2230685 w 6797527"/>
              <a:gd name="connsiteY40" fmla="*/ 5524882 h 6855646"/>
              <a:gd name="connsiteX41" fmla="*/ 2166184 w 6797527"/>
              <a:gd name="connsiteY41" fmla="*/ 5279040 h 6855646"/>
              <a:gd name="connsiteX42" fmla="*/ 2366228 w 6797527"/>
              <a:gd name="connsiteY42" fmla="*/ 4826613 h 6855646"/>
              <a:gd name="connsiteX43" fmla="*/ 2576586 w 6797527"/>
              <a:gd name="connsiteY43" fmla="*/ 4058917 h 6855646"/>
              <a:gd name="connsiteX44" fmla="*/ 2779786 w 6797527"/>
              <a:gd name="connsiteY44" fmla="*/ 3896434 h 6855646"/>
              <a:gd name="connsiteX45" fmla="*/ 4704259 w 6797527"/>
              <a:gd name="connsiteY45" fmla="*/ 3551763 h 6855646"/>
              <a:gd name="connsiteX46" fmla="*/ 4893297 w 6797527"/>
              <a:gd name="connsiteY46" fmla="*/ 3755886 h 6855646"/>
              <a:gd name="connsiteX47" fmla="*/ 4834723 w 6797527"/>
              <a:gd name="connsiteY47" fmla="*/ 4298677 h 6855646"/>
              <a:gd name="connsiteX48" fmla="*/ 4531539 w 6797527"/>
              <a:gd name="connsiteY48" fmla="*/ 5514413 h 6855646"/>
              <a:gd name="connsiteX49" fmla="*/ 3931483 w 6797527"/>
              <a:gd name="connsiteY49" fmla="*/ 6761014 h 6855646"/>
              <a:gd name="connsiteX50" fmla="*/ 3727591 w 6797527"/>
              <a:gd name="connsiteY50" fmla="*/ 6851300 h 6855646"/>
              <a:gd name="connsiteX51" fmla="*/ 3580117 w 6797527"/>
              <a:gd name="connsiteY51" fmla="*/ 6687047 h 6855646"/>
              <a:gd name="connsiteX52" fmla="*/ 3611366 w 6797527"/>
              <a:gd name="connsiteY52" fmla="*/ 6559739 h 6855646"/>
              <a:gd name="connsiteX53" fmla="*/ 3959500 w 6797527"/>
              <a:gd name="connsiteY53" fmla="*/ 5914887 h 6855646"/>
              <a:gd name="connsiteX54" fmla="*/ 4435327 w 6797527"/>
              <a:gd name="connsiteY54" fmla="*/ 4403124 h 6855646"/>
              <a:gd name="connsiteX55" fmla="*/ 4515837 w 6797527"/>
              <a:gd name="connsiteY55" fmla="*/ 3736336 h 6855646"/>
              <a:gd name="connsiteX56" fmla="*/ 4704259 w 6797527"/>
              <a:gd name="connsiteY56" fmla="*/ 3551763 h 6855646"/>
              <a:gd name="connsiteX57" fmla="*/ 913194 w 6797527"/>
              <a:gd name="connsiteY57" fmla="*/ 3542296 h 6855646"/>
              <a:gd name="connsiteX58" fmla="*/ 1093611 w 6797527"/>
              <a:gd name="connsiteY58" fmla="*/ 3754193 h 6855646"/>
              <a:gd name="connsiteX59" fmla="*/ 617168 w 6797527"/>
              <a:gd name="connsiteY59" fmla="*/ 4919745 h 6855646"/>
              <a:gd name="connsiteX60" fmla="*/ 460843 w 6797527"/>
              <a:gd name="connsiteY60" fmla="*/ 5000025 h 6855646"/>
              <a:gd name="connsiteX61" fmla="*/ 296359 w 6797527"/>
              <a:gd name="connsiteY61" fmla="*/ 4898963 h 6855646"/>
              <a:gd name="connsiteX62" fmla="*/ 309136 w 6797527"/>
              <a:gd name="connsiteY62" fmla="*/ 4701613 h 6855646"/>
              <a:gd name="connsiteX63" fmla="*/ 536812 w 6797527"/>
              <a:gd name="connsiteY63" fmla="*/ 4308529 h 6855646"/>
              <a:gd name="connsiteX64" fmla="*/ 717075 w 6797527"/>
              <a:gd name="connsiteY64" fmla="*/ 3716555 h 6855646"/>
              <a:gd name="connsiteX65" fmla="*/ 913194 w 6797527"/>
              <a:gd name="connsiteY65" fmla="*/ 3542296 h 6855646"/>
              <a:gd name="connsiteX66" fmla="*/ 6585301 w 6797527"/>
              <a:gd name="connsiteY66" fmla="*/ 3151303 h 6855646"/>
              <a:gd name="connsiteX67" fmla="*/ 6680841 w 6797527"/>
              <a:gd name="connsiteY67" fmla="*/ 3165376 h 6855646"/>
              <a:gd name="connsiteX68" fmla="*/ 6787290 w 6797527"/>
              <a:gd name="connsiteY68" fmla="*/ 3278905 h 6855646"/>
              <a:gd name="connsiteX69" fmla="*/ 6797450 w 6797527"/>
              <a:gd name="connsiteY69" fmla="*/ 3305847 h 6855646"/>
              <a:gd name="connsiteX70" fmla="*/ 6797527 w 6797527"/>
              <a:gd name="connsiteY70" fmla="*/ 3552225 h 6855646"/>
              <a:gd name="connsiteX71" fmla="*/ 6788291 w 6797527"/>
              <a:gd name="connsiteY71" fmla="*/ 3725253 h 6855646"/>
              <a:gd name="connsiteX72" fmla="*/ 6672836 w 6797527"/>
              <a:gd name="connsiteY72" fmla="*/ 4780661 h 6855646"/>
              <a:gd name="connsiteX73" fmla="*/ 6489956 w 6797527"/>
              <a:gd name="connsiteY73" fmla="*/ 4948686 h 6855646"/>
              <a:gd name="connsiteX74" fmla="*/ 6303382 w 6797527"/>
              <a:gd name="connsiteY74" fmla="*/ 4809525 h 6855646"/>
              <a:gd name="connsiteX75" fmla="*/ 6301226 w 6797527"/>
              <a:gd name="connsiteY75" fmla="*/ 4711850 h 6855646"/>
              <a:gd name="connsiteX76" fmla="*/ 6419144 w 6797527"/>
              <a:gd name="connsiteY76" fmla="*/ 3350949 h 6855646"/>
              <a:gd name="connsiteX77" fmla="*/ 6585301 w 6797527"/>
              <a:gd name="connsiteY77" fmla="*/ 3151303 h 6855646"/>
              <a:gd name="connsiteX78" fmla="*/ 3454503 w 6797527"/>
              <a:gd name="connsiteY78" fmla="*/ 3150597 h 6855646"/>
              <a:gd name="connsiteX79" fmla="*/ 3646696 w 6797527"/>
              <a:gd name="connsiteY79" fmla="*/ 3336633 h 6855646"/>
              <a:gd name="connsiteX80" fmla="*/ 3646773 w 6797527"/>
              <a:gd name="connsiteY80" fmla="*/ 3510661 h 6855646"/>
              <a:gd name="connsiteX81" fmla="*/ 3048026 w 6797527"/>
              <a:gd name="connsiteY81" fmla="*/ 5768490 h 6855646"/>
              <a:gd name="connsiteX82" fmla="*/ 2504620 w 6797527"/>
              <a:gd name="connsiteY82" fmla="*/ 6601149 h 6855646"/>
              <a:gd name="connsiteX83" fmla="*/ 2302112 w 6797527"/>
              <a:gd name="connsiteY83" fmla="*/ 6669575 h 6855646"/>
              <a:gd name="connsiteX84" fmla="*/ 2165568 w 6797527"/>
              <a:gd name="connsiteY84" fmla="*/ 6511171 h 6855646"/>
              <a:gd name="connsiteX85" fmla="*/ 2212981 w 6797527"/>
              <a:gd name="connsiteY85" fmla="*/ 6360002 h 6855646"/>
              <a:gd name="connsiteX86" fmla="*/ 2577433 w 6797527"/>
              <a:gd name="connsiteY86" fmla="*/ 5834684 h 6855646"/>
              <a:gd name="connsiteX87" fmla="*/ 3192652 w 6797527"/>
              <a:gd name="connsiteY87" fmla="*/ 4192613 h 6855646"/>
              <a:gd name="connsiteX88" fmla="*/ 3268313 w 6797527"/>
              <a:gd name="connsiteY88" fmla="*/ 3348409 h 6855646"/>
              <a:gd name="connsiteX89" fmla="*/ 3454503 w 6797527"/>
              <a:gd name="connsiteY89" fmla="*/ 3150597 h 6855646"/>
              <a:gd name="connsiteX90" fmla="*/ 3479193 w 6797527"/>
              <a:gd name="connsiteY90" fmla="*/ 2521216 h 6855646"/>
              <a:gd name="connsiteX91" fmla="*/ 4260222 w 6797527"/>
              <a:gd name="connsiteY91" fmla="*/ 3175074 h 6855646"/>
              <a:gd name="connsiteX92" fmla="*/ 4274846 w 6797527"/>
              <a:gd name="connsiteY92" fmla="*/ 3471099 h 6855646"/>
              <a:gd name="connsiteX93" fmla="*/ 4006376 w 6797527"/>
              <a:gd name="connsiteY93" fmla="*/ 5097777 h 6855646"/>
              <a:gd name="connsiteX94" fmla="*/ 3791245 w 6797527"/>
              <a:gd name="connsiteY94" fmla="*/ 5228856 h 6855646"/>
              <a:gd name="connsiteX95" fmla="*/ 3637383 w 6797527"/>
              <a:gd name="connsiteY95" fmla="*/ 5034661 h 6855646"/>
              <a:gd name="connsiteX96" fmla="*/ 3650929 w 6797527"/>
              <a:gd name="connsiteY96" fmla="*/ 4969468 h 6855646"/>
              <a:gd name="connsiteX97" fmla="*/ 3868215 w 6797527"/>
              <a:gd name="connsiteY97" fmla="*/ 3912059 h 6855646"/>
              <a:gd name="connsiteX98" fmla="*/ 3898156 w 6797527"/>
              <a:gd name="connsiteY98" fmla="*/ 3337327 h 6855646"/>
              <a:gd name="connsiteX99" fmla="*/ 3563646 w 6797527"/>
              <a:gd name="connsiteY99" fmla="*/ 2911145 h 6855646"/>
              <a:gd name="connsiteX100" fmla="*/ 3069654 w 6797527"/>
              <a:gd name="connsiteY100" fmla="*/ 3129354 h 6855646"/>
              <a:gd name="connsiteX101" fmla="*/ 3015776 w 6797527"/>
              <a:gd name="connsiteY101" fmla="*/ 3345332 h 6855646"/>
              <a:gd name="connsiteX102" fmla="*/ 2884619 w 6797527"/>
              <a:gd name="connsiteY102" fmla="*/ 3519744 h 6855646"/>
              <a:gd name="connsiteX103" fmla="*/ 2676647 w 6797527"/>
              <a:gd name="connsiteY103" fmla="*/ 3453011 h 6855646"/>
              <a:gd name="connsiteX104" fmla="*/ 2638932 w 6797527"/>
              <a:gd name="connsiteY104" fmla="*/ 3340867 h 6855646"/>
              <a:gd name="connsiteX105" fmla="*/ 3316034 w 6797527"/>
              <a:gd name="connsiteY105" fmla="*/ 2532993 h 6855646"/>
              <a:gd name="connsiteX106" fmla="*/ 3479193 w 6797527"/>
              <a:gd name="connsiteY106" fmla="*/ 2521216 h 6855646"/>
              <a:gd name="connsiteX107" fmla="*/ 3505307 w 6797527"/>
              <a:gd name="connsiteY107" fmla="*/ 1890232 h 6855646"/>
              <a:gd name="connsiteX108" fmla="*/ 4795315 w 6797527"/>
              <a:gd name="connsiteY108" fmla="*/ 2781375 h 6855646"/>
              <a:gd name="connsiteX109" fmla="*/ 4697024 w 6797527"/>
              <a:gd name="connsiteY109" fmla="*/ 3032219 h 6855646"/>
              <a:gd name="connsiteX110" fmla="*/ 4446796 w 6797527"/>
              <a:gd name="connsiteY110" fmla="*/ 2927387 h 6855646"/>
              <a:gd name="connsiteX111" fmla="*/ 3893230 w 6797527"/>
              <a:gd name="connsiteY111" fmla="*/ 2360812 h 6855646"/>
              <a:gd name="connsiteX112" fmla="*/ 2404636 w 6797527"/>
              <a:gd name="connsiteY112" fmla="*/ 3147135 h 6855646"/>
              <a:gd name="connsiteX113" fmla="*/ 2380159 w 6797527"/>
              <a:gd name="connsiteY113" fmla="*/ 3405137 h 6855646"/>
              <a:gd name="connsiteX114" fmla="*/ 2387625 w 6797527"/>
              <a:gd name="connsiteY114" fmla="*/ 3406522 h 6855646"/>
              <a:gd name="connsiteX115" fmla="*/ 1399027 w 6797527"/>
              <a:gd name="connsiteY115" fmla="*/ 5958991 h 6855646"/>
              <a:gd name="connsiteX116" fmla="*/ 1194518 w 6797527"/>
              <a:gd name="connsiteY116" fmla="*/ 6021875 h 6855646"/>
              <a:gd name="connsiteX117" fmla="*/ 1062284 w 6797527"/>
              <a:gd name="connsiteY117" fmla="*/ 5854004 h 6855646"/>
              <a:gd name="connsiteX118" fmla="*/ 1112930 w 6797527"/>
              <a:gd name="connsiteY118" fmla="*/ 5711841 h 6855646"/>
              <a:gd name="connsiteX119" fmla="*/ 1480999 w 6797527"/>
              <a:gd name="connsiteY119" fmla="*/ 5212308 h 6855646"/>
              <a:gd name="connsiteX120" fmla="*/ 1959443 w 6797527"/>
              <a:gd name="connsiteY120" fmla="*/ 3928838 h 6855646"/>
              <a:gd name="connsiteX121" fmla="*/ 2009396 w 6797527"/>
              <a:gd name="connsiteY121" fmla="*/ 3304922 h 6855646"/>
              <a:gd name="connsiteX122" fmla="*/ 3137310 w 6797527"/>
              <a:gd name="connsiteY122" fmla="*/ 1925550 h 6855646"/>
              <a:gd name="connsiteX123" fmla="*/ 3393813 w 6797527"/>
              <a:gd name="connsiteY123" fmla="*/ 1890793 h 6855646"/>
              <a:gd name="connsiteX124" fmla="*/ 3505307 w 6797527"/>
              <a:gd name="connsiteY124" fmla="*/ 1890232 h 6855646"/>
              <a:gd name="connsiteX125" fmla="*/ 2778686 w 6797527"/>
              <a:gd name="connsiteY125" fmla="*/ 1380518 h 6855646"/>
              <a:gd name="connsiteX126" fmla="*/ 2983756 w 6797527"/>
              <a:gd name="connsiteY126" fmla="*/ 1569102 h 6855646"/>
              <a:gd name="connsiteX127" fmla="*/ 2857217 w 6797527"/>
              <a:gd name="connsiteY127" fmla="*/ 1746979 h 6855646"/>
              <a:gd name="connsiteX128" fmla="*/ 2381929 w 6797527"/>
              <a:gd name="connsiteY128" fmla="*/ 2021684 h 6855646"/>
              <a:gd name="connsiteX129" fmla="*/ 1772099 w 6797527"/>
              <a:gd name="connsiteY129" fmla="*/ 3117347 h 6855646"/>
              <a:gd name="connsiteX130" fmla="*/ 1756320 w 6797527"/>
              <a:gd name="connsiteY130" fmla="*/ 3395054 h 6855646"/>
              <a:gd name="connsiteX131" fmla="*/ 1575826 w 6797527"/>
              <a:gd name="connsiteY131" fmla="*/ 4421675 h 6855646"/>
              <a:gd name="connsiteX132" fmla="*/ 1336296 w 6797527"/>
              <a:gd name="connsiteY132" fmla="*/ 4544519 h 6855646"/>
              <a:gd name="connsiteX133" fmla="*/ 1218148 w 6797527"/>
              <a:gd name="connsiteY133" fmla="*/ 4300602 h 6855646"/>
              <a:gd name="connsiteX134" fmla="*/ 1378245 w 6797527"/>
              <a:gd name="connsiteY134" fmla="*/ 3333093 h 6855646"/>
              <a:gd name="connsiteX135" fmla="*/ 2483606 w 6797527"/>
              <a:gd name="connsiteY135" fmla="*/ 1502831 h 6855646"/>
              <a:gd name="connsiteX136" fmla="*/ 2732526 w 6797527"/>
              <a:gd name="connsiteY136" fmla="*/ 1391533 h 6855646"/>
              <a:gd name="connsiteX137" fmla="*/ 2778686 w 6797527"/>
              <a:gd name="connsiteY137" fmla="*/ 1380518 h 6855646"/>
              <a:gd name="connsiteX138" fmla="*/ 5263954 w 6797527"/>
              <a:gd name="connsiteY138" fmla="*/ 1369442 h 6855646"/>
              <a:gd name="connsiteX139" fmla="*/ 5371356 w 6797527"/>
              <a:gd name="connsiteY139" fmla="*/ 1422321 h 6855646"/>
              <a:gd name="connsiteX140" fmla="*/ 5518676 w 6797527"/>
              <a:gd name="connsiteY140" fmla="*/ 1581418 h 6855646"/>
              <a:gd name="connsiteX141" fmla="*/ 6125890 w 6797527"/>
              <a:gd name="connsiteY141" fmla="*/ 2868197 h 6855646"/>
              <a:gd name="connsiteX142" fmla="*/ 6167377 w 6797527"/>
              <a:gd name="connsiteY142" fmla="*/ 3412449 h 6855646"/>
              <a:gd name="connsiteX143" fmla="*/ 5678080 w 6797527"/>
              <a:gd name="connsiteY143" fmla="*/ 6048583 h 6855646"/>
              <a:gd name="connsiteX144" fmla="*/ 5434394 w 6797527"/>
              <a:gd name="connsiteY144" fmla="*/ 6167655 h 6855646"/>
              <a:gd name="connsiteX145" fmla="*/ 5323711 w 6797527"/>
              <a:gd name="connsiteY145" fmla="*/ 5918120 h 6855646"/>
              <a:gd name="connsiteX146" fmla="*/ 5609269 w 6797527"/>
              <a:gd name="connsiteY146" fmla="*/ 4957076 h 6855646"/>
              <a:gd name="connsiteX147" fmla="*/ 5763516 w 6797527"/>
              <a:gd name="connsiteY147" fmla="*/ 3933764 h 6855646"/>
              <a:gd name="connsiteX148" fmla="*/ 5787223 w 6797527"/>
              <a:gd name="connsiteY148" fmla="*/ 3307924 h 6855646"/>
              <a:gd name="connsiteX149" fmla="*/ 5121512 w 6797527"/>
              <a:gd name="connsiteY149" fmla="*/ 1706955 h 6855646"/>
              <a:gd name="connsiteX150" fmla="*/ 5056242 w 6797527"/>
              <a:gd name="connsiteY150" fmla="*/ 1601584 h 6855646"/>
              <a:gd name="connsiteX151" fmla="*/ 5146450 w 6797527"/>
              <a:gd name="connsiteY151" fmla="*/ 1393226 h 6855646"/>
              <a:gd name="connsiteX152" fmla="*/ 5263954 w 6797527"/>
              <a:gd name="connsiteY152" fmla="*/ 1369442 h 6855646"/>
              <a:gd name="connsiteX153" fmla="*/ 3461891 w 6797527"/>
              <a:gd name="connsiteY153" fmla="*/ 1260300 h 6855646"/>
              <a:gd name="connsiteX154" fmla="*/ 4501136 w 6797527"/>
              <a:gd name="connsiteY154" fmla="*/ 1541701 h 6855646"/>
              <a:gd name="connsiteX155" fmla="*/ 5493429 w 6797527"/>
              <a:gd name="connsiteY155" fmla="*/ 2915225 h 6855646"/>
              <a:gd name="connsiteX156" fmla="*/ 5531452 w 6797527"/>
              <a:gd name="connsiteY156" fmla="*/ 3410294 h 6855646"/>
              <a:gd name="connsiteX157" fmla="*/ 5530837 w 6797527"/>
              <a:gd name="connsiteY157" fmla="*/ 3629811 h 6855646"/>
              <a:gd name="connsiteX158" fmla="*/ 5261828 w 6797527"/>
              <a:gd name="connsiteY158" fmla="*/ 3797990 h 6855646"/>
              <a:gd name="connsiteX159" fmla="*/ 5153531 w 6797527"/>
              <a:gd name="connsiteY159" fmla="*/ 3624269 h 6855646"/>
              <a:gd name="connsiteX160" fmla="*/ 5157764 w 6797527"/>
              <a:gd name="connsiteY160" fmla="*/ 3335094 h 6855646"/>
              <a:gd name="connsiteX161" fmla="*/ 4523457 w 6797527"/>
              <a:gd name="connsiteY161" fmla="*/ 2014988 h 6855646"/>
              <a:gd name="connsiteX162" fmla="*/ 3467510 w 6797527"/>
              <a:gd name="connsiteY162" fmla="*/ 1638606 h 6855646"/>
              <a:gd name="connsiteX163" fmla="*/ 3271468 w 6797527"/>
              <a:gd name="connsiteY163" fmla="*/ 1479971 h 6855646"/>
              <a:gd name="connsiteX164" fmla="*/ 3461891 w 6797527"/>
              <a:gd name="connsiteY164" fmla="*/ 1260300 h 6855646"/>
              <a:gd name="connsiteX165" fmla="*/ 1226133 w 6797527"/>
              <a:gd name="connsiteY165" fmla="*/ 922605 h 6855646"/>
              <a:gd name="connsiteX166" fmla="*/ 1361465 w 6797527"/>
              <a:gd name="connsiteY166" fmla="*/ 976282 h 6855646"/>
              <a:gd name="connsiteX167" fmla="*/ 1359310 w 6797527"/>
              <a:gd name="connsiteY167" fmla="*/ 1249370 h 6855646"/>
              <a:gd name="connsiteX168" fmla="*/ 676127 w 6797527"/>
              <a:gd name="connsiteY168" fmla="*/ 2322789 h 6855646"/>
              <a:gd name="connsiteX169" fmla="*/ 495325 w 6797527"/>
              <a:gd name="connsiteY169" fmla="*/ 3364342 h 6855646"/>
              <a:gd name="connsiteX170" fmla="*/ 367556 w 6797527"/>
              <a:gd name="connsiteY170" fmla="*/ 4058609 h 6855646"/>
              <a:gd name="connsiteX171" fmla="*/ 187524 w 6797527"/>
              <a:gd name="connsiteY171" fmla="*/ 4185840 h 6855646"/>
              <a:gd name="connsiteX172" fmla="*/ 11340 w 6797527"/>
              <a:gd name="connsiteY172" fmla="*/ 3932995 h 6855646"/>
              <a:gd name="connsiteX173" fmla="*/ 96391 w 6797527"/>
              <a:gd name="connsiteY173" fmla="*/ 3601871 h 6855646"/>
              <a:gd name="connsiteX174" fmla="*/ 117404 w 6797527"/>
              <a:gd name="connsiteY174" fmla="*/ 3297765 h 6855646"/>
              <a:gd name="connsiteX175" fmla="*/ 1090224 w 6797527"/>
              <a:gd name="connsiteY175" fmla="*/ 984209 h 6855646"/>
              <a:gd name="connsiteX176" fmla="*/ 1226133 w 6797527"/>
              <a:gd name="connsiteY176" fmla="*/ 922605 h 6855646"/>
              <a:gd name="connsiteX177" fmla="*/ 3423099 w 6797527"/>
              <a:gd name="connsiteY177" fmla="*/ 632227 h 6855646"/>
              <a:gd name="connsiteX178" fmla="*/ 4751750 w 6797527"/>
              <a:gd name="connsiteY178" fmla="*/ 959194 h 6855646"/>
              <a:gd name="connsiteX179" fmla="*/ 4850887 w 6797527"/>
              <a:gd name="connsiteY179" fmla="*/ 1179943 h 6855646"/>
              <a:gd name="connsiteX180" fmla="*/ 4660002 w 6797527"/>
              <a:gd name="connsiteY180" fmla="*/ 1316951 h 6855646"/>
              <a:gd name="connsiteX181" fmla="*/ 4569024 w 6797527"/>
              <a:gd name="connsiteY181" fmla="*/ 1289471 h 6855646"/>
              <a:gd name="connsiteX182" fmla="*/ 3739906 w 6797527"/>
              <a:gd name="connsiteY182" fmla="*/ 1025696 h 6855646"/>
              <a:gd name="connsiteX183" fmla="*/ 2317583 w 6797527"/>
              <a:gd name="connsiteY183" fmla="*/ 1307021 h 6855646"/>
              <a:gd name="connsiteX184" fmla="*/ 1185590 w 6797527"/>
              <a:gd name="connsiteY184" fmla="*/ 2814011 h 6855646"/>
              <a:gd name="connsiteX185" fmla="*/ 1163577 w 6797527"/>
              <a:gd name="connsiteY185" fmla="*/ 2918766 h 6855646"/>
              <a:gd name="connsiteX186" fmla="*/ 937748 w 6797527"/>
              <a:gd name="connsiteY186" fmla="*/ 3069011 h 6855646"/>
              <a:gd name="connsiteX187" fmla="*/ 793198 w 6797527"/>
              <a:gd name="connsiteY187" fmla="*/ 2843567 h 6855646"/>
              <a:gd name="connsiteX188" fmla="*/ 1870389 w 6797527"/>
              <a:gd name="connsiteY188" fmla="*/ 1144846 h 6855646"/>
              <a:gd name="connsiteX189" fmla="*/ 3283938 w 6797527"/>
              <a:gd name="connsiteY189" fmla="*/ 636383 h 6855646"/>
              <a:gd name="connsiteX190" fmla="*/ 3353442 w 6797527"/>
              <a:gd name="connsiteY190" fmla="*/ 632458 h 6855646"/>
              <a:gd name="connsiteX191" fmla="*/ 3423099 w 6797527"/>
              <a:gd name="connsiteY191" fmla="*/ 632227 h 6855646"/>
              <a:gd name="connsiteX192" fmla="*/ 3202504 w 6797527"/>
              <a:gd name="connsiteY192" fmla="*/ 0 h 6855646"/>
              <a:gd name="connsiteX193" fmla="*/ 3582965 w 6797527"/>
              <a:gd name="connsiteY193" fmla="*/ 77 h 6855646"/>
              <a:gd name="connsiteX194" fmla="*/ 3702807 w 6797527"/>
              <a:gd name="connsiteY194" fmla="*/ 9390 h 6855646"/>
              <a:gd name="connsiteX195" fmla="*/ 5355731 w 6797527"/>
              <a:gd name="connsiteY195" fmla="*/ 593513 h 6855646"/>
              <a:gd name="connsiteX196" fmla="*/ 6741648 w 6797527"/>
              <a:gd name="connsiteY196" fmla="*/ 2732269 h 6855646"/>
              <a:gd name="connsiteX197" fmla="*/ 6596791 w 6797527"/>
              <a:gd name="connsiteY197" fmla="*/ 2952480 h 6855646"/>
              <a:gd name="connsiteX198" fmla="*/ 6373117 w 6797527"/>
              <a:gd name="connsiteY198" fmla="*/ 2810779 h 6855646"/>
              <a:gd name="connsiteX199" fmla="*/ 6236496 w 6797527"/>
              <a:gd name="connsiteY199" fmla="*/ 2316094 h 6855646"/>
              <a:gd name="connsiteX200" fmla="*/ 4688481 w 6797527"/>
              <a:gd name="connsiteY200" fmla="*/ 646852 h 6855646"/>
              <a:gd name="connsiteX201" fmla="*/ 3715353 w 6797527"/>
              <a:gd name="connsiteY201" fmla="*/ 390620 h 6855646"/>
              <a:gd name="connsiteX202" fmla="*/ 2814885 w 6797527"/>
              <a:gd name="connsiteY202" fmla="*/ 412250 h 6855646"/>
              <a:gd name="connsiteX203" fmla="*/ 2186581 w 6797527"/>
              <a:gd name="connsiteY203" fmla="*/ 651241 h 6855646"/>
              <a:gd name="connsiteX204" fmla="*/ 2067432 w 6797527"/>
              <a:gd name="connsiteY204" fmla="*/ 728209 h 6855646"/>
              <a:gd name="connsiteX205" fmla="*/ 1802271 w 6797527"/>
              <a:gd name="connsiteY205" fmla="*/ 680026 h 6855646"/>
              <a:gd name="connsiteX206" fmla="*/ 1854765 w 6797527"/>
              <a:gd name="connsiteY206" fmla="*/ 415867 h 6855646"/>
              <a:gd name="connsiteX207" fmla="*/ 2568889 w 6797527"/>
              <a:gd name="connsiteY207" fmla="*/ 76431 h 6855646"/>
              <a:gd name="connsiteX208" fmla="*/ 3018470 w 6797527"/>
              <a:gd name="connsiteY208" fmla="*/ 10545 h 6855646"/>
              <a:gd name="connsiteX209" fmla="*/ 3202504 w 6797527"/>
              <a:gd name="connsiteY209" fmla="*/ 0 h 685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797527" h="6855646">
                <a:moveTo>
                  <a:pt x="2093370" y="5591383"/>
                </a:moveTo>
                <a:cubicBezTo>
                  <a:pt x="2161181" y="5593230"/>
                  <a:pt x="2217445" y="5623249"/>
                  <a:pt x="2253467" y="5685286"/>
                </a:cubicBezTo>
                <a:cubicBezTo>
                  <a:pt x="2289951" y="5748170"/>
                  <a:pt x="2291798" y="5814980"/>
                  <a:pt x="2252544" y="5875940"/>
                </a:cubicBezTo>
                <a:cubicBezTo>
                  <a:pt x="2146710" y="6040347"/>
                  <a:pt x="2029178" y="6196519"/>
                  <a:pt x="1899176" y="6342608"/>
                </a:cubicBezTo>
                <a:cubicBezTo>
                  <a:pt x="1830904" y="6419269"/>
                  <a:pt x="1714910" y="6422194"/>
                  <a:pt x="1638633" y="6355384"/>
                </a:cubicBezTo>
                <a:cubicBezTo>
                  <a:pt x="1562048" y="6288266"/>
                  <a:pt x="1549964" y="6174274"/>
                  <a:pt x="1615696" y="6095380"/>
                </a:cubicBezTo>
                <a:cubicBezTo>
                  <a:pt x="1730073" y="5958297"/>
                  <a:pt x="1838062" y="5816596"/>
                  <a:pt x="1938430" y="5668892"/>
                </a:cubicBezTo>
                <a:cubicBezTo>
                  <a:pt x="1973836" y="5617014"/>
                  <a:pt x="2026714" y="5592845"/>
                  <a:pt x="2093370" y="5591383"/>
                </a:cubicBezTo>
                <a:close/>
                <a:moveTo>
                  <a:pt x="3586502" y="5588368"/>
                </a:moveTo>
                <a:cubicBezTo>
                  <a:pt x="3610910" y="5590845"/>
                  <a:pt x="3635420" y="5598291"/>
                  <a:pt x="3658934" y="5611087"/>
                </a:cubicBezTo>
                <a:cubicBezTo>
                  <a:pt x="3751759" y="5661656"/>
                  <a:pt x="3784009" y="5776033"/>
                  <a:pt x="3730131" y="5872707"/>
                </a:cubicBezTo>
                <a:cubicBezTo>
                  <a:pt x="3561567" y="6175352"/>
                  <a:pt x="3377224" y="6468222"/>
                  <a:pt x="3179797" y="6752856"/>
                </a:cubicBezTo>
                <a:cubicBezTo>
                  <a:pt x="3141543" y="6808043"/>
                  <a:pt x="3088665" y="6836676"/>
                  <a:pt x="3018007" y="6838215"/>
                </a:cubicBezTo>
                <a:cubicBezTo>
                  <a:pt x="2947580" y="6835367"/>
                  <a:pt x="2890314" y="6803656"/>
                  <a:pt x="2855524" y="6738232"/>
                </a:cubicBezTo>
                <a:cubicBezTo>
                  <a:pt x="2819194" y="6669960"/>
                  <a:pt x="2825890" y="6602842"/>
                  <a:pt x="2868455" y="6538264"/>
                </a:cubicBezTo>
                <a:cubicBezTo>
                  <a:pt x="2969978" y="6384017"/>
                  <a:pt x="3073040" y="6230693"/>
                  <a:pt x="3171331" y="6074445"/>
                </a:cubicBezTo>
                <a:cubicBezTo>
                  <a:pt x="3250532" y="5948369"/>
                  <a:pt x="3324423" y="5818906"/>
                  <a:pt x="3399238" y="5690058"/>
                </a:cubicBezTo>
                <a:cubicBezTo>
                  <a:pt x="3440975" y="5618246"/>
                  <a:pt x="3513279" y="5580940"/>
                  <a:pt x="3586502" y="5588368"/>
                </a:cubicBezTo>
                <a:close/>
                <a:moveTo>
                  <a:pt x="1146313" y="4775343"/>
                </a:moveTo>
                <a:cubicBezTo>
                  <a:pt x="1170239" y="4779223"/>
                  <a:pt x="1193864" y="4787723"/>
                  <a:pt x="1215839" y="4801058"/>
                </a:cubicBezTo>
                <a:cubicBezTo>
                  <a:pt x="1301891" y="4853321"/>
                  <a:pt x="1333218" y="4965927"/>
                  <a:pt x="1281725" y="5053827"/>
                </a:cubicBezTo>
                <a:cubicBezTo>
                  <a:pt x="1187283" y="5215002"/>
                  <a:pt x="1078140" y="5366093"/>
                  <a:pt x="955912" y="5507410"/>
                </a:cubicBezTo>
                <a:cubicBezTo>
                  <a:pt x="918890" y="5550205"/>
                  <a:pt x="869860" y="5569678"/>
                  <a:pt x="803589" y="5568985"/>
                </a:cubicBezTo>
                <a:cubicBezTo>
                  <a:pt x="737242" y="5565060"/>
                  <a:pt x="679745" y="5530654"/>
                  <a:pt x="646802" y="5461843"/>
                </a:cubicBezTo>
                <a:cubicBezTo>
                  <a:pt x="613397" y="5392032"/>
                  <a:pt x="620094" y="5322913"/>
                  <a:pt x="669200" y="5263338"/>
                </a:cubicBezTo>
                <a:cubicBezTo>
                  <a:pt x="774880" y="5135030"/>
                  <a:pt x="871477" y="5000641"/>
                  <a:pt x="959222" y="4859402"/>
                </a:cubicBezTo>
                <a:cubicBezTo>
                  <a:pt x="1000035" y="4793650"/>
                  <a:pt x="1074533" y="4763704"/>
                  <a:pt x="1146313" y="4775343"/>
                </a:cubicBezTo>
                <a:close/>
                <a:moveTo>
                  <a:pt x="5271911" y="4285054"/>
                </a:moveTo>
                <a:cubicBezTo>
                  <a:pt x="5369431" y="4292982"/>
                  <a:pt x="5443784" y="4375108"/>
                  <a:pt x="5443091" y="4494181"/>
                </a:cubicBezTo>
                <a:cubicBezTo>
                  <a:pt x="5432624" y="4552139"/>
                  <a:pt x="5419539" y="4629493"/>
                  <a:pt x="5404452" y="4706463"/>
                </a:cubicBezTo>
                <a:cubicBezTo>
                  <a:pt x="5277607" y="5353855"/>
                  <a:pt x="5065016" y="5971768"/>
                  <a:pt x="4766836" y="6560201"/>
                </a:cubicBezTo>
                <a:cubicBezTo>
                  <a:pt x="4717036" y="6658569"/>
                  <a:pt x="4608817" y="6697592"/>
                  <a:pt x="4513682" y="6652180"/>
                </a:cubicBezTo>
                <a:cubicBezTo>
                  <a:pt x="4417470" y="6606229"/>
                  <a:pt x="4380063" y="6494007"/>
                  <a:pt x="4426707" y="6395101"/>
                </a:cubicBezTo>
                <a:cubicBezTo>
                  <a:pt x="4491361" y="6258018"/>
                  <a:pt x="4558402" y="6121859"/>
                  <a:pt x="4618284" y="5982698"/>
                </a:cubicBezTo>
                <a:cubicBezTo>
                  <a:pt x="4830490" y="5489630"/>
                  <a:pt x="4978657" y="4977550"/>
                  <a:pt x="5067172" y="4448153"/>
                </a:cubicBezTo>
                <a:cubicBezTo>
                  <a:pt x="5084490" y="4344551"/>
                  <a:pt x="5169387" y="4276664"/>
                  <a:pt x="5271911" y="4285054"/>
                </a:cubicBezTo>
                <a:close/>
                <a:moveTo>
                  <a:pt x="2779786" y="3896434"/>
                </a:moveTo>
                <a:cubicBezTo>
                  <a:pt x="2878462" y="3905670"/>
                  <a:pt x="2952660" y="3986642"/>
                  <a:pt x="2952660" y="4104945"/>
                </a:cubicBezTo>
                <a:cubicBezTo>
                  <a:pt x="2941577" y="4161979"/>
                  <a:pt x="2928261" y="4238333"/>
                  <a:pt x="2911866" y="4314148"/>
                </a:cubicBezTo>
                <a:cubicBezTo>
                  <a:pt x="2826276" y="4708541"/>
                  <a:pt x="2690963" y="5085231"/>
                  <a:pt x="2506621" y="5444295"/>
                </a:cubicBezTo>
                <a:cubicBezTo>
                  <a:pt x="2451126" y="5552360"/>
                  <a:pt x="2327820" y="5588536"/>
                  <a:pt x="2230685" y="5524882"/>
                </a:cubicBezTo>
                <a:cubicBezTo>
                  <a:pt x="2149174" y="5471542"/>
                  <a:pt x="2124466" y="5370558"/>
                  <a:pt x="2166184" y="5279040"/>
                </a:cubicBezTo>
                <a:cubicBezTo>
                  <a:pt x="2234610" y="5129027"/>
                  <a:pt x="2305499" y="4979782"/>
                  <a:pt x="2366228" y="4826613"/>
                </a:cubicBezTo>
                <a:cubicBezTo>
                  <a:pt x="2464595" y="4578847"/>
                  <a:pt x="2530866" y="4321538"/>
                  <a:pt x="2576586" y="4058917"/>
                </a:cubicBezTo>
                <a:cubicBezTo>
                  <a:pt x="2594443" y="3956393"/>
                  <a:pt x="2681419" y="3887352"/>
                  <a:pt x="2779786" y="3896434"/>
                </a:cubicBezTo>
                <a:close/>
                <a:moveTo>
                  <a:pt x="4704259" y="3551763"/>
                </a:moveTo>
                <a:cubicBezTo>
                  <a:pt x="4815249" y="3551301"/>
                  <a:pt x="4903764" y="3643895"/>
                  <a:pt x="4893297" y="3755886"/>
                </a:cubicBezTo>
                <a:cubicBezTo>
                  <a:pt x="4876286" y="3937073"/>
                  <a:pt x="4860430" y="4118645"/>
                  <a:pt x="4834723" y="4298677"/>
                </a:cubicBezTo>
                <a:cubicBezTo>
                  <a:pt x="4775379" y="4714082"/>
                  <a:pt x="4672240" y="5119020"/>
                  <a:pt x="4531539" y="5514413"/>
                </a:cubicBezTo>
                <a:cubicBezTo>
                  <a:pt x="4376060" y="5951370"/>
                  <a:pt x="4175862" y="6366852"/>
                  <a:pt x="3931483" y="6761014"/>
                </a:cubicBezTo>
                <a:cubicBezTo>
                  <a:pt x="3886225" y="6834059"/>
                  <a:pt x="3808255" y="6868464"/>
                  <a:pt x="3727591" y="6851300"/>
                </a:cubicBezTo>
                <a:cubicBezTo>
                  <a:pt x="3649543" y="6834751"/>
                  <a:pt x="3591354" y="6770559"/>
                  <a:pt x="3580117" y="6687047"/>
                </a:cubicBezTo>
                <a:cubicBezTo>
                  <a:pt x="3573882" y="6640865"/>
                  <a:pt x="3587121" y="6598916"/>
                  <a:pt x="3611366" y="6559739"/>
                </a:cubicBezTo>
                <a:cubicBezTo>
                  <a:pt x="3740214" y="6351690"/>
                  <a:pt x="3856438" y="6136867"/>
                  <a:pt x="3959500" y="5914887"/>
                </a:cubicBezTo>
                <a:cubicBezTo>
                  <a:pt x="4183790" y="5431671"/>
                  <a:pt x="4342502" y="4927750"/>
                  <a:pt x="4435327" y="4403124"/>
                </a:cubicBezTo>
                <a:cubicBezTo>
                  <a:pt x="4474428" y="4182298"/>
                  <a:pt x="4501059" y="3960087"/>
                  <a:pt x="4515837" y="3736336"/>
                </a:cubicBezTo>
                <a:cubicBezTo>
                  <a:pt x="4522919" y="3629194"/>
                  <a:pt x="4601890" y="3552225"/>
                  <a:pt x="4704259" y="3551763"/>
                </a:cubicBezTo>
                <a:close/>
                <a:moveTo>
                  <a:pt x="913194" y="3542296"/>
                </a:moveTo>
                <a:cubicBezTo>
                  <a:pt x="1022876" y="3545528"/>
                  <a:pt x="1110313" y="3646974"/>
                  <a:pt x="1093611" y="3754193"/>
                </a:cubicBezTo>
                <a:cubicBezTo>
                  <a:pt x="1027186" y="4180374"/>
                  <a:pt x="867936" y="4568841"/>
                  <a:pt x="617168" y="4919745"/>
                </a:cubicBezTo>
                <a:cubicBezTo>
                  <a:pt x="579992" y="4971700"/>
                  <a:pt x="528345" y="4998024"/>
                  <a:pt x="460843" y="5000025"/>
                </a:cubicBezTo>
                <a:cubicBezTo>
                  <a:pt x="389338" y="4997716"/>
                  <a:pt x="331457" y="4965312"/>
                  <a:pt x="296359" y="4898963"/>
                </a:cubicBezTo>
                <a:cubicBezTo>
                  <a:pt x="260722" y="4831615"/>
                  <a:pt x="265340" y="4763882"/>
                  <a:pt x="309136" y="4701613"/>
                </a:cubicBezTo>
                <a:cubicBezTo>
                  <a:pt x="396573" y="4577230"/>
                  <a:pt x="473774" y="4446998"/>
                  <a:pt x="536812" y="4308529"/>
                </a:cubicBezTo>
                <a:cubicBezTo>
                  <a:pt x="623018" y="4119183"/>
                  <a:pt x="683439" y="3921910"/>
                  <a:pt x="717075" y="3716555"/>
                </a:cubicBezTo>
                <a:cubicBezTo>
                  <a:pt x="735009" y="3607181"/>
                  <a:pt x="811825" y="3539294"/>
                  <a:pt x="913194" y="3542296"/>
                </a:cubicBezTo>
                <a:close/>
                <a:moveTo>
                  <a:pt x="6585301" y="3151303"/>
                </a:moveTo>
                <a:cubicBezTo>
                  <a:pt x="6615893" y="3147831"/>
                  <a:pt x="6648437" y="3152041"/>
                  <a:pt x="6680841" y="3165376"/>
                </a:cubicBezTo>
                <a:cubicBezTo>
                  <a:pt x="6733180" y="3186928"/>
                  <a:pt x="6768432" y="3225490"/>
                  <a:pt x="6787290" y="3278905"/>
                </a:cubicBezTo>
                <a:cubicBezTo>
                  <a:pt x="6790523" y="3287913"/>
                  <a:pt x="6794063" y="3296840"/>
                  <a:pt x="6797450" y="3305847"/>
                </a:cubicBezTo>
                <a:cubicBezTo>
                  <a:pt x="6797527" y="3387896"/>
                  <a:pt x="6797527" y="3470021"/>
                  <a:pt x="6797527" y="3552225"/>
                </a:cubicBezTo>
                <a:cubicBezTo>
                  <a:pt x="6794448" y="3609875"/>
                  <a:pt x="6790831" y="3667526"/>
                  <a:pt x="6788291" y="3725253"/>
                </a:cubicBezTo>
                <a:cubicBezTo>
                  <a:pt x="6772666" y="4079544"/>
                  <a:pt x="6732795" y="4431219"/>
                  <a:pt x="6672836" y="4780661"/>
                </a:cubicBezTo>
                <a:cubicBezTo>
                  <a:pt x="6655903" y="4879490"/>
                  <a:pt x="6584937" y="4944453"/>
                  <a:pt x="6489956" y="4948686"/>
                </a:cubicBezTo>
                <a:cubicBezTo>
                  <a:pt x="6404982" y="4952458"/>
                  <a:pt x="6323932" y="4894500"/>
                  <a:pt x="6303382" y="4809525"/>
                </a:cubicBezTo>
                <a:cubicBezTo>
                  <a:pt x="6295915" y="4778506"/>
                  <a:pt x="6295762" y="4743485"/>
                  <a:pt x="6301226" y="4711850"/>
                </a:cubicBezTo>
                <a:cubicBezTo>
                  <a:pt x="6378658" y="4261424"/>
                  <a:pt x="6418374" y="3807995"/>
                  <a:pt x="6419144" y="3350949"/>
                </a:cubicBezTo>
                <a:cubicBezTo>
                  <a:pt x="6419317" y="3241269"/>
                  <a:pt x="6493526" y="3161720"/>
                  <a:pt x="6585301" y="3151303"/>
                </a:cubicBezTo>
                <a:close/>
                <a:moveTo>
                  <a:pt x="3454503" y="3150597"/>
                </a:moveTo>
                <a:cubicBezTo>
                  <a:pt x="3558951" y="3149059"/>
                  <a:pt x="3645233" y="3232186"/>
                  <a:pt x="3646696" y="3336633"/>
                </a:cubicBezTo>
                <a:cubicBezTo>
                  <a:pt x="3647466" y="3394668"/>
                  <a:pt x="3646773" y="3452703"/>
                  <a:pt x="3646773" y="3510661"/>
                </a:cubicBezTo>
                <a:cubicBezTo>
                  <a:pt x="3615138" y="4308144"/>
                  <a:pt x="3417634" y="5061062"/>
                  <a:pt x="3048026" y="5768490"/>
                </a:cubicBezTo>
                <a:cubicBezTo>
                  <a:pt x="2893855" y="6063592"/>
                  <a:pt x="2712284" y="6340914"/>
                  <a:pt x="2504620" y="6601149"/>
                </a:cubicBezTo>
                <a:cubicBezTo>
                  <a:pt x="2452126" y="6666881"/>
                  <a:pt x="2383238" y="6692204"/>
                  <a:pt x="2302112" y="6669575"/>
                </a:cubicBezTo>
                <a:cubicBezTo>
                  <a:pt x="2223295" y="6647638"/>
                  <a:pt x="2177421" y="6592220"/>
                  <a:pt x="2165568" y="6511171"/>
                </a:cubicBezTo>
                <a:cubicBezTo>
                  <a:pt x="2157178" y="6453906"/>
                  <a:pt x="2177421" y="6404645"/>
                  <a:pt x="2212981" y="6360002"/>
                </a:cubicBezTo>
                <a:cubicBezTo>
                  <a:pt x="2346293" y="6193132"/>
                  <a:pt x="2467751" y="6017949"/>
                  <a:pt x="2577433" y="5834684"/>
                </a:cubicBezTo>
                <a:cubicBezTo>
                  <a:pt x="2882387" y="5324760"/>
                  <a:pt x="3087819" y="4777506"/>
                  <a:pt x="3192652" y="4192613"/>
                </a:cubicBezTo>
                <a:cubicBezTo>
                  <a:pt x="3242682" y="3913367"/>
                  <a:pt x="3267851" y="3632042"/>
                  <a:pt x="3268313" y="3348409"/>
                </a:cubicBezTo>
                <a:cubicBezTo>
                  <a:pt x="3268467" y="3236188"/>
                  <a:pt x="3348669" y="3152214"/>
                  <a:pt x="3454503" y="3150597"/>
                </a:cubicBezTo>
                <a:close/>
                <a:moveTo>
                  <a:pt x="3479193" y="2521216"/>
                </a:moveTo>
                <a:cubicBezTo>
                  <a:pt x="3854228" y="2530802"/>
                  <a:pt x="4180211" y="2793478"/>
                  <a:pt x="4260222" y="3175074"/>
                </a:cubicBezTo>
                <a:cubicBezTo>
                  <a:pt x="4280849" y="3273134"/>
                  <a:pt x="4277309" y="3372040"/>
                  <a:pt x="4274846" y="3471099"/>
                </a:cubicBezTo>
                <a:cubicBezTo>
                  <a:pt x="4262300" y="4025974"/>
                  <a:pt x="4172938" y="4568302"/>
                  <a:pt x="4006376" y="5097777"/>
                </a:cubicBezTo>
                <a:cubicBezTo>
                  <a:pt x="3976742" y="5191988"/>
                  <a:pt x="3887611" y="5245405"/>
                  <a:pt x="3791245" y="5228856"/>
                </a:cubicBezTo>
                <a:cubicBezTo>
                  <a:pt x="3700421" y="5213231"/>
                  <a:pt x="3632226" y="5128257"/>
                  <a:pt x="3637383" y="5034661"/>
                </a:cubicBezTo>
                <a:cubicBezTo>
                  <a:pt x="3638614" y="5012725"/>
                  <a:pt x="3644387" y="4990635"/>
                  <a:pt x="3650929" y="4969468"/>
                </a:cubicBezTo>
                <a:cubicBezTo>
                  <a:pt x="3757379" y="4623951"/>
                  <a:pt x="3830962" y="4271815"/>
                  <a:pt x="3868215" y="3912059"/>
                </a:cubicBezTo>
                <a:cubicBezTo>
                  <a:pt x="3887996" y="3720943"/>
                  <a:pt x="3898926" y="3529442"/>
                  <a:pt x="3898156" y="3337327"/>
                </a:cubicBezTo>
                <a:cubicBezTo>
                  <a:pt x="3897309" y="3135049"/>
                  <a:pt x="3761227" y="2961484"/>
                  <a:pt x="3563646" y="2911145"/>
                </a:cubicBezTo>
                <a:cubicBezTo>
                  <a:pt x="3370991" y="2862116"/>
                  <a:pt x="3165251" y="2952940"/>
                  <a:pt x="3069654" y="3129354"/>
                </a:cubicBezTo>
                <a:cubicBezTo>
                  <a:pt x="3033094" y="3196703"/>
                  <a:pt x="3017623" y="3269055"/>
                  <a:pt x="3015776" y="3345332"/>
                </a:cubicBezTo>
                <a:cubicBezTo>
                  <a:pt x="3013851" y="3426688"/>
                  <a:pt x="2960665" y="3495729"/>
                  <a:pt x="2884619" y="3519744"/>
                </a:cubicBezTo>
                <a:cubicBezTo>
                  <a:pt x="2807957" y="3543989"/>
                  <a:pt x="2725446" y="3517666"/>
                  <a:pt x="2676647" y="3453011"/>
                </a:cubicBezTo>
                <a:cubicBezTo>
                  <a:pt x="2651632" y="3419915"/>
                  <a:pt x="2639317" y="3382585"/>
                  <a:pt x="2638932" y="3340867"/>
                </a:cubicBezTo>
                <a:cubicBezTo>
                  <a:pt x="2635468" y="2945552"/>
                  <a:pt x="2925490" y="2599418"/>
                  <a:pt x="3316034" y="2532993"/>
                </a:cubicBezTo>
                <a:cubicBezTo>
                  <a:pt x="3371039" y="2523641"/>
                  <a:pt x="3425616" y="2519846"/>
                  <a:pt x="3479193" y="2521216"/>
                </a:cubicBezTo>
                <a:close/>
                <a:moveTo>
                  <a:pt x="3505307" y="1890232"/>
                </a:moveTo>
                <a:cubicBezTo>
                  <a:pt x="4060443" y="1909076"/>
                  <a:pt x="4574895" y="2249743"/>
                  <a:pt x="4795315" y="2781375"/>
                </a:cubicBezTo>
                <a:cubicBezTo>
                  <a:pt x="4836878" y="2881589"/>
                  <a:pt x="4794006" y="2990888"/>
                  <a:pt x="4697024" y="3032219"/>
                </a:cubicBezTo>
                <a:cubicBezTo>
                  <a:pt x="4599042" y="3074014"/>
                  <a:pt x="4490976" y="3029448"/>
                  <a:pt x="4446796" y="2927387"/>
                </a:cubicBezTo>
                <a:cubicBezTo>
                  <a:pt x="4334497" y="2667768"/>
                  <a:pt x="4150539" y="2478269"/>
                  <a:pt x="3893230" y="2360812"/>
                </a:cubicBezTo>
                <a:cubicBezTo>
                  <a:pt x="3268313" y="2075487"/>
                  <a:pt x="2519166" y="2470572"/>
                  <a:pt x="2404636" y="3147135"/>
                </a:cubicBezTo>
                <a:cubicBezTo>
                  <a:pt x="2390242" y="3232110"/>
                  <a:pt x="2388010" y="3319084"/>
                  <a:pt x="2380159" y="3405137"/>
                </a:cubicBezTo>
                <a:cubicBezTo>
                  <a:pt x="2382699" y="3405675"/>
                  <a:pt x="2385162" y="3406137"/>
                  <a:pt x="2387625" y="3406522"/>
                </a:cubicBezTo>
                <a:cubicBezTo>
                  <a:pt x="2358223" y="4373338"/>
                  <a:pt x="2033180" y="5225855"/>
                  <a:pt x="1399027" y="5958991"/>
                </a:cubicBezTo>
                <a:cubicBezTo>
                  <a:pt x="1343993" y="6022568"/>
                  <a:pt x="1275567" y="6045659"/>
                  <a:pt x="1194518" y="6021875"/>
                </a:cubicBezTo>
                <a:cubicBezTo>
                  <a:pt x="1118626" y="5999631"/>
                  <a:pt x="1068519" y="5935054"/>
                  <a:pt x="1062284" y="5854004"/>
                </a:cubicBezTo>
                <a:cubicBezTo>
                  <a:pt x="1058051" y="5799587"/>
                  <a:pt x="1077062" y="5752712"/>
                  <a:pt x="1112930" y="5711841"/>
                </a:cubicBezTo>
                <a:cubicBezTo>
                  <a:pt x="1249936" y="5555901"/>
                  <a:pt x="1372857" y="5389569"/>
                  <a:pt x="1480999" y="5212308"/>
                </a:cubicBezTo>
                <a:cubicBezTo>
                  <a:pt x="1723069" y="4815298"/>
                  <a:pt x="1882396" y="4387347"/>
                  <a:pt x="1959443" y="3928838"/>
                </a:cubicBezTo>
                <a:cubicBezTo>
                  <a:pt x="1994156" y="3722329"/>
                  <a:pt x="2004547" y="3514125"/>
                  <a:pt x="2009396" y="3304922"/>
                </a:cubicBezTo>
                <a:cubicBezTo>
                  <a:pt x="2024944" y="2638519"/>
                  <a:pt x="2488302" y="2074178"/>
                  <a:pt x="3137310" y="1925550"/>
                </a:cubicBezTo>
                <a:cubicBezTo>
                  <a:pt x="3222766" y="1905980"/>
                  <a:pt x="3308566" y="1894549"/>
                  <a:pt x="3393813" y="1890793"/>
                </a:cubicBezTo>
                <a:cubicBezTo>
                  <a:pt x="3431108" y="1889150"/>
                  <a:pt x="3468298" y="1888976"/>
                  <a:pt x="3505307" y="1890232"/>
                </a:cubicBezTo>
                <a:close/>
                <a:moveTo>
                  <a:pt x="2778686" y="1380518"/>
                </a:moveTo>
                <a:cubicBezTo>
                  <a:pt x="2885730" y="1369128"/>
                  <a:pt x="2983890" y="1454678"/>
                  <a:pt x="2983756" y="1569102"/>
                </a:cubicBezTo>
                <a:cubicBezTo>
                  <a:pt x="2983602" y="1649536"/>
                  <a:pt x="2935803" y="1717115"/>
                  <a:pt x="2857217" y="1746979"/>
                </a:cubicBezTo>
                <a:cubicBezTo>
                  <a:pt x="2683958" y="1812942"/>
                  <a:pt x="2524323" y="1902997"/>
                  <a:pt x="2381929" y="2021684"/>
                </a:cubicBezTo>
                <a:cubicBezTo>
                  <a:pt x="2038029" y="2308319"/>
                  <a:pt x="1831519" y="2672694"/>
                  <a:pt x="1772099" y="3117347"/>
                </a:cubicBezTo>
                <a:cubicBezTo>
                  <a:pt x="1759860" y="3209018"/>
                  <a:pt x="1758244" y="3302383"/>
                  <a:pt x="1756320" y="3395054"/>
                </a:cubicBezTo>
                <a:cubicBezTo>
                  <a:pt x="1748777" y="3746651"/>
                  <a:pt x="1689895" y="4089012"/>
                  <a:pt x="1575826" y="4421675"/>
                </a:cubicBezTo>
                <a:cubicBezTo>
                  <a:pt x="1540343" y="4525046"/>
                  <a:pt x="1435972" y="4578001"/>
                  <a:pt x="1336296" y="4544519"/>
                </a:cubicBezTo>
                <a:cubicBezTo>
                  <a:pt x="1234696" y="4510421"/>
                  <a:pt x="1182742" y="4405511"/>
                  <a:pt x="1218148" y="4300602"/>
                </a:cubicBezTo>
                <a:cubicBezTo>
                  <a:pt x="1324135" y="3986720"/>
                  <a:pt x="1375782" y="3664601"/>
                  <a:pt x="1378245" y="3333093"/>
                </a:cubicBezTo>
                <a:cubicBezTo>
                  <a:pt x="1384017" y="2557316"/>
                  <a:pt x="1803810" y="1863511"/>
                  <a:pt x="2483606" y="1502831"/>
                </a:cubicBezTo>
                <a:cubicBezTo>
                  <a:pt x="2563732" y="1460344"/>
                  <a:pt x="2647552" y="1423475"/>
                  <a:pt x="2732526" y="1391533"/>
                </a:cubicBezTo>
                <a:cubicBezTo>
                  <a:pt x="2747920" y="1385751"/>
                  <a:pt x="2763394" y="1382145"/>
                  <a:pt x="2778686" y="1380518"/>
                </a:cubicBezTo>
                <a:close/>
                <a:moveTo>
                  <a:pt x="5263954" y="1369442"/>
                </a:moveTo>
                <a:cubicBezTo>
                  <a:pt x="5303411" y="1374349"/>
                  <a:pt x="5341184" y="1392033"/>
                  <a:pt x="5371356" y="1422321"/>
                </a:cubicBezTo>
                <a:cubicBezTo>
                  <a:pt x="5422309" y="1473506"/>
                  <a:pt x="5471878" y="1526384"/>
                  <a:pt x="5518676" y="1581418"/>
                </a:cubicBezTo>
                <a:cubicBezTo>
                  <a:pt x="5836792" y="1955567"/>
                  <a:pt x="6038529" y="2385134"/>
                  <a:pt x="6125890" y="2868197"/>
                </a:cubicBezTo>
                <a:cubicBezTo>
                  <a:pt x="6161834" y="3066547"/>
                  <a:pt x="6172918" y="3266745"/>
                  <a:pt x="6167377" y="3412449"/>
                </a:cubicBezTo>
                <a:cubicBezTo>
                  <a:pt x="6150058" y="4356019"/>
                  <a:pt x="5987960" y="5216310"/>
                  <a:pt x="5678080" y="6048583"/>
                </a:cubicBezTo>
                <a:cubicBezTo>
                  <a:pt x="5639287" y="6152800"/>
                  <a:pt x="5534531" y="6203831"/>
                  <a:pt x="5434394" y="6167655"/>
                </a:cubicBezTo>
                <a:cubicBezTo>
                  <a:pt x="5333102" y="6131095"/>
                  <a:pt x="5284611" y="6023953"/>
                  <a:pt x="5323711" y="5918120"/>
                </a:cubicBezTo>
                <a:cubicBezTo>
                  <a:pt x="5439782" y="5603929"/>
                  <a:pt x="5535917" y="5283889"/>
                  <a:pt x="5609269" y="4957076"/>
                </a:cubicBezTo>
                <a:cubicBezTo>
                  <a:pt x="5685007" y="4619641"/>
                  <a:pt x="5740425" y="4278896"/>
                  <a:pt x="5763516" y="3933764"/>
                </a:cubicBezTo>
                <a:cubicBezTo>
                  <a:pt x="5777448" y="3725484"/>
                  <a:pt x="5790840" y="3516357"/>
                  <a:pt x="5787223" y="3307924"/>
                </a:cubicBezTo>
                <a:cubicBezTo>
                  <a:pt x="5776447" y="2688088"/>
                  <a:pt x="5551465" y="2153994"/>
                  <a:pt x="5121512" y="1706955"/>
                </a:cubicBezTo>
                <a:cubicBezTo>
                  <a:pt x="5091956" y="1676167"/>
                  <a:pt x="5066017" y="1644148"/>
                  <a:pt x="5056242" y="1601584"/>
                </a:cubicBezTo>
                <a:cubicBezTo>
                  <a:pt x="5037153" y="1518610"/>
                  <a:pt x="5073637" y="1434329"/>
                  <a:pt x="5146450" y="1393226"/>
                </a:cubicBezTo>
                <a:cubicBezTo>
                  <a:pt x="5183357" y="1372406"/>
                  <a:pt x="5224498" y="1364536"/>
                  <a:pt x="5263954" y="1369442"/>
                </a:cubicBezTo>
                <a:close/>
                <a:moveTo>
                  <a:pt x="3461891" y="1260300"/>
                </a:moveTo>
                <a:cubicBezTo>
                  <a:pt x="3833116" y="1262224"/>
                  <a:pt x="4181866" y="1351894"/>
                  <a:pt x="4501136" y="1541701"/>
                </a:cubicBezTo>
                <a:cubicBezTo>
                  <a:pt x="5029148" y="1855737"/>
                  <a:pt x="5360118" y="2315093"/>
                  <a:pt x="5493429" y="2915225"/>
                </a:cubicBezTo>
                <a:cubicBezTo>
                  <a:pt x="5529682" y="3078015"/>
                  <a:pt x="5540997" y="3243654"/>
                  <a:pt x="5531452" y="3410294"/>
                </a:cubicBezTo>
                <a:cubicBezTo>
                  <a:pt x="5531452" y="3483492"/>
                  <a:pt x="5534454" y="3556844"/>
                  <a:pt x="5530837" y="3629811"/>
                </a:cubicBezTo>
                <a:cubicBezTo>
                  <a:pt x="5523755" y="3771743"/>
                  <a:pt x="5385980" y="3857410"/>
                  <a:pt x="5261828" y="3797990"/>
                </a:cubicBezTo>
                <a:cubicBezTo>
                  <a:pt x="5190015" y="3763584"/>
                  <a:pt x="5153377" y="3703856"/>
                  <a:pt x="5153531" y="3624269"/>
                </a:cubicBezTo>
                <a:cubicBezTo>
                  <a:pt x="5153685" y="3527903"/>
                  <a:pt x="5159073" y="3431460"/>
                  <a:pt x="5157764" y="3335094"/>
                </a:cubicBezTo>
                <a:cubicBezTo>
                  <a:pt x="5150606" y="2797231"/>
                  <a:pt x="4938401" y="2355348"/>
                  <a:pt x="4523457" y="2014988"/>
                </a:cubicBezTo>
                <a:cubicBezTo>
                  <a:pt x="4218042" y="1764451"/>
                  <a:pt x="3862673" y="1642993"/>
                  <a:pt x="3467510" y="1638606"/>
                </a:cubicBezTo>
                <a:cubicBezTo>
                  <a:pt x="3364140" y="1637451"/>
                  <a:pt x="3285939" y="1573720"/>
                  <a:pt x="3271468" y="1479971"/>
                </a:cubicBezTo>
                <a:cubicBezTo>
                  <a:pt x="3253227" y="1361592"/>
                  <a:pt x="3340741" y="1259684"/>
                  <a:pt x="3461891" y="1260300"/>
                </a:cubicBezTo>
                <a:close/>
                <a:moveTo>
                  <a:pt x="1226133" y="922605"/>
                </a:moveTo>
                <a:cubicBezTo>
                  <a:pt x="1274720" y="921268"/>
                  <a:pt x="1323211" y="939144"/>
                  <a:pt x="1361465" y="976282"/>
                </a:cubicBezTo>
                <a:cubicBezTo>
                  <a:pt x="1438589" y="1051173"/>
                  <a:pt x="1438589" y="1169245"/>
                  <a:pt x="1359310" y="1249370"/>
                </a:cubicBezTo>
                <a:cubicBezTo>
                  <a:pt x="1054048" y="1557942"/>
                  <a:pt x="825448" y="1915235"/>
                  <a:pt x="676127" y="2322789"/>
                </a:cubicBezTo>
                <a:cubicBezTo>
                  <a:pt x="552976" y="2658993"/>
                  <a:pt x="495633" y="3006357"/>
                  <a:pt x="495325" y="3364342"/>
                </a:cubicBezTo>
                <a:cubicBezTo>
                  <a:pt x="495171" y="3602949"/>
                  <a:pt x="449913" y="3834474"/>
                  <a:pt x="367556" y="4058609"/>
                </a:cubicBezTo>
                <a:cubicBezTo>
                  <a:pt x="338384" y="4137888"/>
                  <a:pt x="269650" y="4186225"/>
                  <a:pt x="187524" y="4185840"/>
                </a:cubicBezTo>
                <a:cubicBezTo>
                  <a:pt x="56829" y="4185301"/>
                  <a:pt x="-32687" y="4058378"/>
                  <a:pt x="11340" y="3932995"/>
                </a:cubicBezTo>
                <a:cubicBezTo>
                  <a:pt x="49286" y="3824929"/>
                  <a:pt x="83153" y="3715555"/>
                  <a:pt x="96391" y="3601871"/>
                </a:cubicBezTo>
                <a:cubicBezTo>
                  <a:pt x="108168" y="3501041"/>
                  <a:pt x="114787" y="3399288"/>
                  <a:pt x="117404" y="3297765"/>
                </a:cubicBezTo>
                <a:cubicBezTo>
                  <a:pt x="140341" y="2399682"/>
                  <a:pt x="463614" y="1628215"/>
                  <a:pt x="1090224" y="984209"/>
                </a:cubicBezTo>
                <a:cubicBezTo>
                  <a:pt x="1128863" y="944493"/>
                  <a:pt x="1177546" y="923942"/>
                  <a:pt x="1226133" y="922605"/>
                </a:cubicBezTo>
                <a:close/>
                <a:moveTo>
                  <a:pt x="3423099" y="632227"/>
                </a:moveTo>
                <a:cubicBezTo>
                  <a:pt x="3894154" y="626300"/>
                  <a:pt x="4337114" y="735367"/>
                  <a:pt x="4751750" y="959194"/>
                </a:cubicBezTo>
                <a:cubicBezTo>
                  <a:pt x="4836417" y="1004914"/>
                  <a:pt x="4874978" y="1091506"/>
                  <a:pt x="4850887" y="1179943"/>
                </a:cubicBezTo>
                <a:cubicBezTo>
                  <a:pt x="4828027" y="1264072"/>
                  <a:pt x="4748363" y="1323569"/>
                  <a:pt x="4660002" y="1316951"/>
                </a:cubicBezTo>
                <a:cubicBezTo>
                  <a:pt x="4629060" y="1314641"/>
                  <a:pt x="4596502" y="1304173"/>
                  <a:pt x="4569024" y="1289471"/>
                </a:cubicBezTo>
                <a:cubicBezTo>
                  <a:pt x="4308943" y="1149772"/>
                  <a:pt x="4032853" y="1059871"/>
                  <a:pt x="3739906" y="1025696"/>
                </a:cubicBezTo>
                <a:cubicBezTo>
                  <a:pt x="3236140" y="966814"/>
                  <a:pt x="2758620" y="1054945"/>
                  <a:pt x="2317583" y="1307021"/>
                </a:cubicBezTo>
                <a:cubicBezTo>
                  <a:pt x="1725071" y="1645688"/>
                  <a:pt x="1348766" y="2150840"/>
                  <a:pt x="1185590" y="2814011"/>
                </a:cubicBezTo>
                <a:cubicBezTo>
                  <a:pt x="1177046" y="2848647"/>
                  <a:pt x="1171274" y="2883899"/>
                  <a:pt x="1163577" y="2918766"/>
                </a:cubicBezTo>
                <a:cubicBezTo>
                  <a:pt x="1140024" y="3026447"/>
                  <a:pt x="1042272" y="3091408"/>
                  <a:pt x="937748" y="3069011"/>
                </a:cubicBezTo>
                <a:cubicBezTo>
                  <a:pt x="836455" y="3047382"/>
                  <a:pt x="772571" y="2948553"/>
                  <a:pt x="793198" y="2843567"/>
                </a:cubicBezTo>
                <a:cubicBezTo>
                  <a:pt x="932206" y="2137831"/>
                  <a:pt x="1290423" y="1569564"/>
                  <a:pt x="1870389" y="1144846"/>
                </a:cubicBezTo>
                <a:cubicBezTo>
                  <a:pt x="2290490" y="837120"/>
                  <a:pt x="2763931" y="670173"/>
                  <a:pt x="3283938" y="636383"/>
                </a:cubicBezTo>
                <a:cubicBezTo>
                  <a:pt x="3307106" y="634844"/>
                  <a:pt x="3330274" y="633151"/>
                  <a:pt x="3353442" y="632458"/>
                </a:cubicBezTo>
                <a:cubicBezTo>
                  <a:pt x="3376686" y="631688"/>
                  <a:pt x="3399931" y="632227"/>
                  <a:pt x="3423099" y="632227"/>
                </a:cubicBezTo>
                <a:close/>
                <a:moveTo>
                  <a:pt x="3202504" y="0"/>
                </a:moveTo>
                <a:cubicBezTo>
                  <a:pt x="3329350" y="77"/>
                  <a:pt x="3456119" y="77"/>
                  <a:pt x="3582965" y="77"/>
                </a:cubicBezTo>
                <a:cubicBezTo>
                  <a:pt x="3622913" y="3156"/>
                  <a:pt x="3662860" y="6312"/>
                  <a:pt x="3702807" y="9390"/>
                </a:cubicBezTo>
                <a:cubicBezTo>
                  <a:pt x="4306249" y="55495"/>
                  <a:pt x="4860200" y="246226"/>
                  <a:pt x="5355731" y="593513"/>
                </a:cubicBezTo>
                <a:cubicBezTo>
                  <a:pt x="6104954" y="1118601"/>
                  <a:pt x="6564386" y="1834958"/>
                  <a:pt x="6741648" y="2732269"/>
                </a:cubicBezTo>
                <a:cubicBezTo>
                  <a:pt x="6761660" y="2833485"/>
                  <a:pt x="6695697" y="2931929"/>
                  <a:pt x="6596791" y="2952480"/>
                </a:cubicBezTo>
                <a:cubicBezTo>
                  <a:pt x="6493805" y="2973877"/>
                  <a:pt x="6394361" y="2913533"/>
                  <a:pt x="6373117" y="2810779"/>
                </a:cubicBezTo>
                <a:cubicBezTo>
                  <a:pt x="6338403" y="2642754"/>
                  <a:pt x="6297763" y="2476576"/>
                  <a:pt x="6236496" y="2316094"/>
                </a:cubicBezTo>
                <a:cubicBezTo>
                  <a:pt x="5944857" y="1551786"/>
                  <a:pt x="5429237" y="994063"/>
                  <a:pt x="4688481" y="646852"/>
                </a:cubicBezTo>
                <a:cubicBezTo>
                  <a:pt x="4380218" y="502381"/>
                  <a:pt x="4054944" y="416406"/>
                  <a:pt x="3715353" y="390620"/>
                </a:cubicBezTo>
                <a:cubicBezTo>
                  <a:pt x="3414786" y="367838"/>
                  <a:pt x="3114066" y="370301"/>
                  <a:pt x="2814885" y="412250"/>
                </a:cubicBezTo>
                <a:cubicBezTo>
                  <a:pt x="2587670" y="444115"/>
                  <a:pt x="2380391" y="530551"/>
                  <a:pt x="2186581" y="651241"/>
                </a:cubicBezTo>
                <a:cubicBezTo>
                  <a:pt x="2146480" y="676256"/>
                  <a:pt x="2106994" y="702347"/>
                  <a:pt x="2067432" y="728209"/>
                </a:cubicBezTo>
                <a:cubicBezTo>
                  <a:pt x="1976223" y="787938"/>
                  <a:pt x="1862154" y="767233"/>
                  <a:pt x="1802271" y="680026"/>
                </a:cubicBezTo>
                <a:cubicBezTo>
                  <a:pt x="1742774" y="593282"/>
                  <a:pt x="1765018" y="477674"/>
                  <a:pt x="1854765" y="415867"/>
                </a:cubicBezTo>
                <a:cubicBezTo>
                  <a:pt x="2074590" y="264544"/>
                  <a:pt x="2308424" y="142393"/>
                  <a:pt x="2568889" y="76431"/>
                </a:cubicBezTo>
                <a:cubicBezTo>
                  <a:pt x="2716517" y="39100"/>
                  <a:pt x="2866762" y="19780"/>
                  <a:pt x="3018470" y="10545"/>
                </a:cubicBezTo>
                <a:cubicBezTo>
                  <a:pt x="3079814" y="6773"/>
                  <a:pt x="3141159" y="3541"/>
                  <a:pt x="3202504" y="0"/>
                </a:cubicBezTo>
                <a:close/>
              </a:path>
            </a:pathLst>
          </a:custGeom>
          <a:solidFill>
            <a:schemeClr val="bg1"/>
          </a:solidFill>
          <a:ln w="7691" cap="flat">
            <a:noFill/>
            <a:prstDash val="solid"/>
            <a:miter/>
          </a:ln>
        </p:spPr>
        <p:txBody>
          <a:bodyPr rtlCol="0" anchor="ctr"/>
          <a:lstStyle/>
          <a:p>
            <a:endParaRPr lang="ko-KR" altLang="en-US"/>
          </a:p>
        </p:txBody>
      </p:sp>
      <p:pic>
        <p:nvPicPr>
          <p:cNvPr id="42" name="Imagen 41">
            <a:extLst>
              <a:ext uri="{FF2B5EF4-FFF2-40B4-BE49-F238E27FC236}">
                <a16:creationId xmlns:a16="http://schemas.microsoft.com/office/drawing/2014/main" id="{10D3E015-778B-3D3E-F3AC-CAEF464AE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589" y="1569913"/>
            <a:ext cx="5997677" cy="3384483"/>
          </a:xfrm>
          <a:prstGeom prst="rect">
            <a:avLst/>
          </a:prstGeom>
          <a:effectLst>
            <a:reflection blurRad="6350" stA="52000" endA="300" endPos="35000" dir="5400000" sy="-100000" algn="bl" rotWithShape="0"/>
          </a:effectLst>
        </p:spPr>
      </p:pic>
      <p:sp>
        <p:nvSpPr>
          <p:cNvPr id="7" name="TextBox 19">
            <a:extLst>
              <a:ext uri="{FF2B5EF4-FFF2-40B4-BE49-F238E27FC236}">
                <a16:creationId xmlns:a16="http://schemas.microsoft.com/office/drawing/2014/main" id="{ABB9FC8D-A9BF-C9F0-9BB7-12CEC7934C95}"/>
              </a:ext>
            </a:extLst>
          </p:cNvPr>
          <p:cNvSpPr txBox="1"/>
          <p:nvPr/>
        </p:nvSpPr>
        <p:spPr>
          <a:xfrm>
            <a:off x="1406438" y="235995"/>
            <a:ext cx="8241303" cy="830997"/>
          </a:xfrm>
          <a:prstGeom prst="rect">
            <a:avLst/>
          </a:prstGeom>
          <a:noFill/>
        </p:spPr>
        <p:txBody>
          <a:bodyPr wrap="square" rtlCol="0" anchor="ctr">
            <a:spAutoFit/>
          </a:bodyPr>
          <a:lstStyle/>
          <a:p>
            <a:r>
              <a:rPr lang="en-US" altLang="ko-KR" sz="4800" dirty="0">
                <a:solidFill>
                  <a:schemeClr val="tx1">
                    <a:lumMod val="65000"/>
                    <a:lumOff val="35000"/>
                  </a:schemeClr>
                </a:solidFill>
                <a:latin typeface="Aharoni" panose="02010803020104030203" pitchFamily="2" charset="-79"/>
                <a:cs typeface="Aharoni" panose="02010803020104030203" pitchFamily="2" charset="-79"/>
              </a:rPr>
              <a:t>GROUP </a:t>
            </a:r>
            <a:r>
              <a:rPr lang="en-US" altLang="ko-KR" sz="4800" dirty="0">
                <a:solidFill>
                  <a:schemeClr val="accent4"/>
                </a:solidFill>
                <a:latin typeface="Aharoni" panose="02010803020104030203" pitchFamily="2" charset="-79"/>
                <a:cs typeface="Aharoni" panose="02010803020104030203" pitchFamily="2" charset="-79"/>
              </a:rPr>
              <a:t>4</a:t>
            </a:r>
            <a:r>
              <a:rPr lang="en-US" altLang="ko-KR" sz="4800" dirty="0">
                <a:solidFill>
                  <a:schemeClr val="tx1">
                    <a:lumMod val="65000"/>
                    <a:lumOff val="35000"/>
                  </a:schemeClr>
                </a:solidFill>
                <a:latin typeface="Aharoni" panose="02010803020104030203" pitchFamily="2" charset="-79"/>
                <a:cs typeface="Aharoni" panose="02010803020104030203" pitchFamily="2" charset="-79"/>
              </a:rPr>
              <a:t> – </a:t>
            </a:r>
            <a:r>
              <a:rPr lang="en-US" altLang="ko-KR" sz="4800" dirty="0">
                <a:solidFill>
                  <a:srgbClr val="0070C0"/>
                </a:solidFill>
                <a:latin typeface="Aharoni" panose="02010803020104030203" pitchFamily="2" charset="-79"/>
                <a:cs typeface="Aharoni" panose="02010803020104030203" pitchFamily="2" charset="-79"/>
              </a:rPr>
              <a:t>TEAM MEMBERS</a:t>
            </a:r>
            <a:endParaRPr lang="ko-KR" altLang="en-US" sz="4800" dirty="0">
              <a:solidFill>
                <a:srgbClr val="0070C0"/>
              </a:solidFill>
              <a:latin typeface="Aharoni" panose="02010803020104030203" pitchFamily="2" charset="-79"/>
              <a:cs typeface="Aharoni" panose="02010803020104030203" pitchFamily="2" charset="-79"/>
            </a:endParaRPr>
          </a:p>
        </p:txBody>
      </p:sp>
      <p:pic>
        <p:nvPicPr>
          <p:cNvPr id="8" name="Imagen 7">
            <a:extLst>
              <a:ext uri="{FF2B5EF4-FFF2-40B4-BE49-F238E27FC236}">
                <a16:creationId xmlns:a16="http://schemas.microsoft.com/office/drawing/2014/main" id="{0901306C-C080-0F85-7134-EF832647159E}"/>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14" name="TextBox 23">
            <a:extLst>
              <a:ext uri="{FF2B5EF4-FFF2-40B4-BE49-F238E27FC236}">
                <a16:creationId xmlns:a16="http://schemas.microsoft.com/office/drawing/2014/main" id="{B3AC2EBA-CC6E-5149-E943-19BB33EE447B}"/>
              </a:ext>
            </a:extLst>
          </p:cNvPr>
          <p:cNvSpPr txBox="1"/>
          <p:nvPr/>
        </p:nvSpPr>
        <p:spPr>
          <a:xfrm>
            <a:off x="2042150" y="905409"/>
            <a:ext cx="4274702" cy="323165"/>
          </a:xfrm>
          <a:prstGeom prst="rect">
            <a:avLst/>
          </a:prstGeom>
          <a:noFill/>
        </p:spPr>
        <p:txBody>
          <a:bodyPr wrap="square" lIns="0" rtlCol="0" anchor="ctr">
            <a:spAutoFit/>
          </a:bodyPr>
          <a:lstStyle/>
          <a:p>
            <a:r>
              <a:rPr lang="en-US" altLang="ko-KR" sz="1500" b="1" spc="600" dirty="0">
                <a:solidFill>
                  <a:schemeClr val="tx1">
                    <a:lumMod val="85000"/>
                    <a:lumOff val="15000"/>
                  </a:schemeClr>
                </a:solidFill>
                <a:latin typeface="Bodoni MT Black" panose="02070A03080606020203" pitchFamily="18" charset="0"/>
                <a:cs typeface="Arial" pitchFamily="34" charset="0"/>
              </a:rPr>
              <a:t>CONVERSATION AGENTS</a:t>
            </a:r>
            <a:endParaRPr lang="ko-KR" altLang="en-US" sz="1500" b="1" spc="600" dirty="0">
              <a:solidFill>
                <a:schemeClr val="tx1">
                  <a:lumMod val="85000"/>
                  <a:lumOff val="15000"/>
                </a:schemeClr>
              </a:solidFill>
              <a:latin typeface="Bodoni MT Black" panose="02070A03080606020203" pitchFamily="18" charset="0"/>
              <a:cs typeface="Arial" pitchFamily="34" charset="0"/>
            </a:endParaRPr>
          </a:p>
        </p:txBody>
      </p:sp>
      <p:grpSp>
        <p:nvGrpSpPr>
          <p:cNvPr id="15" name="Google Shape;1251;p61">
            <a:extLst>
              <a:ext uri="{FF2B5EF4-FFF2-40B4-BE49-F238E27FC236}">
                <a16:creationId xmlns:a16="http://schemas.microsoft.com/office/drawing/2014/main" id="{4F7AA89F-C1A2-6940-3782-9864E0F41060}"/>
              </a:ext>
            </a:extLst>
          </p:cNvPr>
          <p:cNvGrpSpPr/>
          <p:nvPr/>
        </p:nvGrpSpPr>
        <p:grpSpPr>
          <a:xfrm>
            <a:off x="1503526" y="967408"/>
            <a:ext cx="401947" cy="155195"/>
            <a:chOff x="4659775" y="2072775"/>
            <a:chExt cx="74325" cy="28700"/>
          </a:xfrm>
          <a:solidFill>
            <a:srgbClr val="0070C0"/>
          </a:solidFill>
        </p:grpSpPr>
        <p:sp>
          <p:nvSpPr>
            <p:cNvPr id="16" name="Google Shape;1252;p61">
              <a:extLst>
                <a:ext uri="{FF2B5EF4-FFF2-40B4-BE49-F238E27FC236}">
                  <a16:creationId xmlns:a16="http://schemas.microsoft.com/office/drawing/2014/main" id="{54409CF7-349D-7384-A633-4B237E87684A}"/>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61">
              <a:extLst>
                <a:ext uri="{FF2B5EF4-FFF2-40B4-BE49-F238E27FC236}">
                  <a16:creationId xmlns:a16="http://schemas.microsoft.com/office/drawing/2014/main" id="{D4729098-DE84-ECAB-A94B-73797C554C3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54;p61">
              <a:extLst>
                <a:ext uri="{FF2B5EF4-FFF2-40B4-BE49-F238E27FC236}">
                  <a16:creationId xmlns:a16="http://schemas.microsoft.com/office/drawing/2014/main" id="{D85E7E44-BFBC-D58F-59BF-293BF32C958E}"/>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25">
            <a:extLst>
              <a:ext uri="{FF2B5EF4-FFF2-40B4-BE49-F238E27FC236}">
                <a16:creationId xmlns:a16="http://schemas.microsoft.com/office/drawing/2014/main" id="{AD4F954B-3724-87F0-933B-EA4CF09550EB}"/>
              </a:ext>
            </a:extLst>
          </p:cNvPr>
          <p:cNvSpPr txBox="1"/>
          <p:nvPr/>
        </p:nvSpPr>
        <p:spPr>
          <a:xfrm>
            <a:off x="1014654" y="1534702"/>
            <a:ext cx="756972"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01</a:t>
            </a:r>
            <a:endParaRPr lang="ko-KR" altLang="en-US" sz="4000" b="1" dirty="0">
              <a:solidFill>
                <a:schemeClr val="tx1">
                  <a:lumMod val="75000"/>
                  <a:lumOff val="25000"/>
                </a:schemeClr>
              </a:solidFill>
              <a:cs typeface="Arial" pitchFamily="34" charset="0"/>
            </a:endParaRPr>
          </a:p>
        </p:txBody>
      </p:sp>
      <p:sp>
        <p:nvSpPr>
          <p:cNvPr id="19" name="Rectangle 82">
            <a:extLst>
              <a:ext uri="{FF2B5EF4-FFF2-40B4-BE49-F238E27FC236}">
                <a16:creationId xmlns:a16="http://schemas.microsoft.com/office/drawing/2014/main" id="{02EF874F-7AEC-3194-453F-214ADB303E51}"/>
              </a:ext>
            </a:extLst>
          </p:cNvPr>
          <p:cNvSpPr/>
          <p:nvPr/>
        </p:nvSpPr>
        <p:spPr>
          <a:xfrm flipH="1">
            <a:off x="487408" y="2634665"/>
            <a:ext cx="1272976" cy="6206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81">
            <a:extLst>
              <a:ext uri="{FF2B5EF4-FFF2-40B4-BE49-F238E27FC236}">
                <a16:creationId xmlns:a16="http://schemas.microsoft.com/office/drawing/2014/main" id="{6B90B937-95C7-3B74-8589-91170D1E9E48}"/>
              </a:ext>
            </a:extLst>
          </p:cNvPr>
          <p:cNvSpPr/>
          <p:nvPr/>
        </p:nvSpPr>
        <p:spPr>
          <a:xfrm flipH="1">
            <a:off x="465540" y="2634665"/>
            <a:ext cx="5462178" cy="62068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81">
            <a:extLst>
              <a:ext uri="{FF2B5EF4-FFF2-40B4-BE49-F238E27FC236}">
                <a16:creationId xmlns:a16="http://schemas.microsoft.com/office/drawing/2014/main" id="{18E95882-9B48-764E-E356-1EF692217BC2}"/>
              </a:ext>
            </a:extLst>
          </p:cNvPr>
          <p:cNvSpPr/>
          <p:nvPr/>
        </p:nvSpPr>
        <p:spPr>
          <a:xfrm flipH="1">
            <a:off x="443519" y="4767570"/>
            <a:ext cx="5462176" cy="62068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81">
            <a:extLst>
              <a:ext uri="{FF2B5EF4-FFF2-40B4-BE49-F238E27FC236}">
                <a16:creationId xmlns:a16="http://schemas.microsoft.com/office/drawing/2014/main" id="{7F7A5D94-6982-B96F-FA79-A304E9B5CED3}"/>
              </a:ext>
            </a:extLst>
          </p:cNvPr>
          <p:cNvSpPr/>
          <p:nvPr/>
        </p:nvSpPr>
        <p:spPr>
          <a:xfrm flipH="1">
            <a:off x="443520" y="3699417"/>
            <a:ext cx="5462177" cy="62068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81">
            <a:extLst>
              <a:ext uri="{FF2B5EF4-FFF2-40B4-BE49-F238E27FC236}">
                <a16:creationId xmlns:a16="http://schemas.microsoft.com/office/drawing/2014/main" id="{5CD3592D-8BF3-2F21-D3B9-1117CCD0EA6D}"/>
              </a:ext>
            </a:extLst>
          </p:cNvPr>
          <p:cNvSpPr/>
          <p:nvPr/>
        </p:nvSpPr>
        <p:spPr>
          <a:xfrm flipH="1">
            <a:off x="443518" y="5831444"/>
            <a:ext cx="5462174" cy="62068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82">
            <a:extLst>
              <a:ext uri="{FF2B5EF4-FFF2-40B4-BE49-F238E27FC236}">
                <a16:creationId xmlns:a16="http://schemas.microsoft.com/office/drawing/2014/main" id="{9A207960-7BE9-87C9-E4F7-6C2936669232}"/>
              </a:ext>
            </a:extLst>
          </p:cNvPr>
          <p:cNvSpPr/>
          <p:nvPr/>
        </p:nvSpPr>
        <p:spPr>
          <a:xfrm flipH="1">
            <a:off x="441294" y="3698539"/>
            <a:ext cx="1319089" cy="6206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82">
            <a:extLst>
              <a:ext uri="{FF2B5EF4-FFF2-40B4-BE49-F238E27FC236}">
                <a16:creationId xmlns:a16="http://schemas.microsoft.com/office/drawing/2014/main" id="{645EB528-5390-48B3-76DE-2D91872E6185}"/>
              </a:ext>
            </a:extLst>
          </p:cNvPr>
          <p:cNvSpPr/>
          <p:nvPr/>
        </p:nvSpPr>
        <p:spPr>
          <a:xfrm flipH="1">
            <a:off x="441295" y="4785661"/>
            <a:ext cx="1301658" cy="6206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82">
            <a:extLst>
              <a:ext uri="{FF2B5EF4-FFF2-40B4-BE49-F238E27FC236}">
                <a16:creationId xmlns:a16="http://schemas.microsoft.com/office/drawing/2014/main" id="{21A4839E-9B95-1018-90E6-F55E697EE316}"/>
              </a:ext>
            </a:extLst>
          </p:cNvPr>
          <p:cNvSpPr/>
          <p:nvPr/>
        </p:nvSpPr>
        <p:spPr>
          <a:xfrm flipH="1">
            <a:off x="443518" y="5831444"/>
            <a:ext cx="1288506" cy="6206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50">
            <a:extLst>
              <a:ext uri="{FF2B5EF4-FFF2-40B4-BE49-F238E27FC236}">
                <a16:creationId xmlns:a16="http://schemas.microsoft.com/office/drawing/2014/main" id="{36672C5F-861E-3BC9-AEC8-CC1F13C29839}"/>
              </a:ext>
            </a:extLst>
          </p:cNvPr>
          <p:cNvSpPr/>
          <p:nvPr/>
        </p:nvSpPr>
        <p:spPr>
          <a:xfrm>
            <a:off x="570182" y="2708593"/>
            <a:ext cx="433230" cy="436934"/>
          </a:xfrm>
          <a:custGeom>
            <a:avLst/>
            <a:gdLst>
              <a:gd name="connsiteX0" fmla="*/ 2093370 w 6797527"/>
              <a:gd name="connsiteY0" fmla="*/ 5591383 h 6855646"/>
              <a:gd name="connsiteX1" fmla="*/ 2253467 w 6797527"/>
              <a:gd name="connsiteY1" fmla="*/ 5685286 h 6855646"/>
              <a:gd name="connsiteX2" fmla="*/ 2252544 w 6797527"/>
              <a:gd name="connsiteY2" fmla="*/ 5875940 h 6855646"/>
              <a:gd name="connsiteX3" fmla="*/ 1899176 w 6797527"/>
              <a:gd name="connsiteY3" fmla="*/ 6342608 h 6855646"/>
              <a:gd name="connsiteX4" fmla="*/ 1638633 w 6797527"/>
              <a:gd name="connsiteY4" fmla="*/ 6355384 h 6855646"/>
              <a:gd name="connsiteX5" fmla="*/ 1615696 w 6797527"/>
              <a:gd name="connsiteY5" fmla="*/ 6095380 h 6855646"/>
              <a:gd name="connsiteX6" fmla="*/ 1938430 w 6797527"/>
              <a:gd name="connsiteY6" fmla="*/ 5668892 h 6855646"/>
              <a:gd name="connsiteX7" fmla="*/ 2093370 w 6797527"/>
              <a:gd name="connsiteY7" fmla="*/ 5591383 h 6855646"/>
              <a:gd name="connsiteX8" fmla="*/ 3586502 w 6797527"/>
              <a:gd name="connsiteY8" fmla="*/ 5588368 h 6855646"/>
              <a:gd name="connsiteX9" fmla="*/ 3658934 w 6797527"/>
              <a:gd name="connsiteY9" fmla="*/ 5611087 h 6855646"/>
              <a:gd name="connsiteX10" fmla="*/ 3730131 w 6797527"/>
              <a:gd name="connsiteY10" fmla="*/ 5872707 h 6855646"/>
              <a:gd name="connsiteX11" fmla="*/ 3179797 w 6797527"/>
              <a:gd name="connsiteY11" fmla="*/ 6752856 h 6855646"/>
              <a:gd name="connsiteX12" fmla="*/ 3018007 w 6797527"/>
              <a:gd name="connsiteY12" fmla="*/ 6838215 h 6855646"/>
              <a:gd name="connsiteX13" fmla="*/ 2855524 w 6797527"/>
              <a:gd name="connsiteY13" fmla="*/ 6738232 h 6855646"/>
              <a:gd name="connsiteX14" fmla="*/ 2868455 w 6797527"/>
              <a:gd name="connsiteY14" fmla="*/ 6538264 h 6855646"/>
              <a:gd name="connsiteX15" fmla="*/ 3171331 w 6797527"/>
              <a:gd name="connsiteY15" fmla="*/ 6074445 h 6855646"/>
              <a:gd name="connsiteX16" fmla="*/ 3399238 w 6797527"/>
              <a:gd name="connsiteY16" fmla="*/ 5690058 h 6855646"/>
              <a:gd name="connsiteX17" fmla="*/ 3586502 w 6797527"/>
              <a:gd name="connsiteY17" fmla="*/ 5588368 h 6855646"/>
              <a:gd name="connsiteX18" fmla="*/ 1146313 w 6797527"/>
              <a:gd name="connsiteY18" fmla="*/ 4775343 h 6855646"/>
              <a:gd name="connsiteX19" fmla="*/ 1215839 w 6797527"/>
              <a:gd name="connsiteY19" fmla="*/ 4801058 h 6855646"/>
              <a:gd name="connsiteX20" fmla="*/ 1281725 w 6797527"/>
              <a:gd name="connsiteY20" fmla="*/ 5053827 h 6855646"/>
              <a:gd name="connsiteX21" fmla="*/ 955912 w 6797527"/>
              <a:gd name="connsiteY21" fmla="*/ 5507410 h 6855646"/>
              <a:gd name="connsiteX22" fmla="*/ 803589 w 6797527"/>
              <a:gd name="connsiteY22" fmla="*/ 5568985 h 6855646"/>
              <a:gd name="connsiteX23" fmla="*/ 646802 w 6797527"/>
              <a:gd name="connsiteY23" fmla="*/ 5461843 h 6855646"/>
              <a:gd name="connsiteX24" fmla="*/ 669200 w 6797527"/>
              <a:gd name="connsiteY24" fmla="*/ 5263338 h 6855646"/>
              <a:gd name="connsiteX25" fmla="*/ 959222 w 6797527"/>
              <a:gd name="connsiteY25" fmla="*/ 4859402 h 6855646"/>
              <a:gd name="connsiteX26" fmla="*/ 1146313 w 6797527"/>
              <a:gd name="connsiteY26" fmla="*/ 4775343 h 6855646"/>
              <a:gd name="connsiteX27" fmla="*/ 5271911 w 6797527"/>
              <a:gd name="connsiteY27" fmla="*/ 4285054 h 6855646"/>
              <a:gd name="connsiteX28" fmla="*/ 5443091 w 6797527"/>
              <a:gd name="connsiteY28" fmla="*/ 4494181 h 6855646"/>
              <a:gd name="connsiteX29" fmla="*/ 5404452 w 6797527"/>
              <a:gd name="connsiteY29" fmla="*/ 4706463 h 6855646"/>
              <a:gd name="connsiteX30" fmla="*/ 4766836 w 6797527"/>
              <a:gd name="connsiteY30" fmla="*/ 6560201 h 6855646"/>
              <a:gd name="connsiteX31" fmla="*/ 4513682 w 6797527"/>
              <a:gd name="connsiteY31" fmla="*/ 6652180 h 6855646"/>
              <a:gd name="connsiteX32" fmla="*/ 4426707 w 6797527"/>
              <a:gd name="connsiteY32" fmla="*/ 6395101 h 6855646"/>
              <a:gd name="connsiteX33" fmla="*/ 4618284 w 6797527"/>
              <a:gd name="connsiteY33" fmla="*/ 5982698 h 6855646"/>
              <a:gd name="connsiteX34" fmla="*/ 5067172 w 6797527"/>
              <a:gd name="connsiteY34" fmla="*/ 4448153 h 6855646"/>
              <a:gd name="connsiteX35" fmla="*/ 5271911 w 6797527"/>
              <a:gd name="connsiteY35" fmla="*/ 4285054 h 6855646"/>
              <a:gd name="connsiteX36" fmla="*/ 2779786 w 6797527"/>
              <a:gd name="connsiteY36" fmla="*/ 3896434 h 6855646"/>
              <a:gd name="connsiteX37" fmla="*/ 2952660 w 6797527"/>
              <a:gd name="connsiteY37" fmla="*/ 4104945 h 6855646"/>
              <a:gd name="connsiteX38" fmla="*/ 2911866 w 6797527"/>
              <a:gd name="connsiteY38" fmla="*/ 4314148 h 6855646"/>
              <a:gd name="connsiteX39" fmla="*/ 2506621 w 6797527"/>
              <a:gd name="connsiteY39" fmla="*/ 5444295 h 6855646"/>
              <a:gd name="connsiteX40" fmla="*/ 2230685 w 6797527"/>
              <a:gd name="connsiteY40" fmla="*/ 5524882 h 6855646"/>
              <a:gd name="connsiteX41" fmla="*/ 2166184 w 6797527"/>
              <a:gd name="connsiteY41" fmla="*/ 5279040 h 6855646"/>
              <a:gd name="connsiteX42" fmla="*/ 2366228 w 6797527"/>
              <a:gd name="connsiteY42" fmla="*/ 4826613 h 6855646"/>
              <a:gd name="connsiteX43" fmla="*/ 2576586 w 6797527"/>
              <a:gd name="connsiteY43" fmla="*/ 4058917 h 6855646"/>
              <a:gd name="connsiteX44" fmla="*/ 2779786 w 6797527"/>
              <a:gd name="connsiteY44" fmla="*/ 3896434 h 6855646"/>
              <a:gd name="connsiteX45" fmla="*/ 4704259 w 6797527"/>
              <a:gd name="connsiteY45" fmla="*/ 3551763 h 6855646"/>
              <a:gd name="connsiteX46" fmla="*/ 4893297 w 6797527"/>
              <a:gd name="connsiteY46" fmla="*/ 3755886 h 6855646"/>
              <a:gd name="connsiteX47" fmla="*/ 4834723 w 6797527"/>
              <a:gd name="connsiteY47" fmla="*/ 4298677 h 6855646"/>
              <a:gd name="connsiteX48" fmla="*/ 4531539 w 6797527"/>
              <a:gd name="connsiteY48" fmla="*/ 5514413 h 6855646"/>
              <a:gd name="connsiteX49" fmla="*/ 3931483 w 6797527"/>
              <a:gd name="connsiteY49" fmla="*/ 6761014 h 6855646"/>
              <a:gd name="connsiteX50" fmla="*/ 3727591 w 6797527"/>
              <a:gd name="connsiteY50" fmla="*/ 6851300 h 6855646"/>
              <a:gd name="connsiteX51" fmla="*/ 3580117 w 6797527"/>
              <a:gd name="connsiteY51" fmla="*/ 6687047 h 6855646"/>
              <a:gd name="connsiteX52" fmla="*/ 3611366 w 6797527"/>
              <a:gd name="connsiteY52" fmla="*/ 6559739 h 6855646"/>
              <a:gd name="connsiteX53" fmla="*/ 3959500 w 6797527"/>
              <a:gd name="connsiteY53" fmla="*/ 5914887 h 6855646"/>
              <a:gd name="connsiteX54" fmla="*/ 4435327 w 6797527"/>
              <a:gd name="connsiteY54" fmla="*/ 4403124 h 6855646"/>
              <a:gd name="connsiteX55" fmla="*/ 4515837 w 6797527"/>
              <a:gd name="connsiteY55" fmla="*/ 3736336 h 6855646"/>
              <a:gd name="connsiteX56" fmla="*/ 4704259 w 6797527"/>
              <a:gd name="connsiteY56" fmla="*/ 3551763 h 6855646"/>
              <a:gd name="connsiteX57" fmla="*/ 913194 w 6797527"/>
              <a:gd name="connsiteY57" fmla="*/ 3542296 h 6855646"/>
              <a:gd name="connsiteX58" fmla="*/ 1093611 w 6797527"/>
              <a:gd name="connsiteY58" fmla="*/ 3754193 h 6855646"/>
              <a:gd name="connsiteX59" fmla="*/ 617168 w 6797527"/>
              <a:gd name="connsiteY59" fmla="*/ 4919745 h 6855646"/>
              <a:gd name="connsiteX60" fmla="*/ 460843 w 6797527"/>
              <a:gd name="connsiteY60" fmla="*/ 5000025 h 6855646"/>
              <a:gd name="connsiteX61" fmla="*/ 296359 w 6797527"/>
              <a:gd name="connsiteY61" fmla="*/ 4898963 h 6855646"/>
              <a:gd name="connsiteX62" fmla="*/ 309136 w 6797527"/>
              <a:gd name="connsiteY62" fmla="*/ 4701613 h 6855646"/>
              <a:gd name="connsiteX63" fmla="*/ 536812 w 6797527"/>
              <a:gd name="connsiteY63" fmla="*/ 4308529 h 6855646"/>
              <a:gd name="connsiteX64" fmla="*/ 717075 w 6797527"/>
              <a:gd name="connsiteY64" fmla="*/ 3716555 h 6855646"/>
              <a:gd name="connsiteX65" fmla="*/ 913194 w 6797527"/>
              <a:gd name="connsiteY65" fmla="*/ 3542296 h 6855646"/>
              <a:gd name="connsiteX66" fmla="*/ 6585301 w 6797527"/>
              <a:gd name="connsiteY66" fmla="*/ 3151303 h 6855646"/>
              <a:gd name="connsiteX67" fmla="*/ 6680841 w 6797527"/>
              <a:gd name="connsiteY67" fmla="*/ 3165376 h 6855646"/>
              <a:gd name="connsiteX68" fmla="*/ 6787290 w 6797527"/>
              <a:gd name="connsiteY68" fmla="*/ 3278905 h 6855646"/>
              <a:gd name="connsiteX69" fmla="*/ 6797450 w 6797527"/>
              <a:gd name="connsiteY69" fmla="*/ 3305847 h 6855646"/>
              <a:gd name="connsiteX70" fmla="*/ 6797527 w 6797527"/>
              <a:gd name="connsiteY70" fmla="*/ 3552225 h 6855646"/>
              <a:gd name="connsiteX71" fmla="*/ 6788291 w 6797527"/>
              <a:gd name="connsiteY71" fmla="*/ 3725253 h 6855646"/>
              <a:gd name="connsiteX72" fmla="*/ 6672836 w 6797527"/>
              <a:gd name="connsiteY72" fmla="*/ 4780661 h 6855646"/>
              <a:gd name="connsiteX73" fmla="*/ 6489956 w 6797527"/>
              <a:gd name="connsiteY73" fmla="*/ 4948686 h 6855646"/>
              <a:gd name="connsiteX74" fmla="*/ 6303382 w 6797527"/>
              <a:gd name="connsiteY74" fmla="*/ 4809525 h 6855646"/>
              <a:gd name="connsiteX75" fmla="*/ 6301226 w 6797527"/>
              <a:gd name="connsiteY75" fmla="*/ 4711850 h 6855646"/>
              <a:gd name="connsiteX76" fmla="*/ 6419144 w 6797527"/>
              <a:gd name="connsiteY76" fmla="*/ 3350949 h 6855646"/>
              <a:gd name="connsiteX77" fmla="*/ 6585301 w 6797527"/>
              <a:gd name="connsiteY77" fmla="*/ 3151303 h 6855646"/>
              <a:gd name="connsiteX78" fmla="*/ 3454503 w 6797527"/>
              <a:gd name="connsiteY78" fmla="*/ 3150597 h 6855646"/>
              <a:gd name="connsiteX79" fmla="*/ 3646696 w 6797527"/>
              <a:gd name="connsiteY79" fmla="*/ 3336633 h 6855646"/>
              <a:gd name="connsiteX80" fmla="*/ 3646773 w 6797527"/>
              <a:gd name="connsiteY80" fmla="*/ 3510661 h 6855646"/>
              <a:gd name="connsiteX81" fmla="*/ 3048026 w 6797527"/>
              <a:gd name="connsiteY81" fmla="*/ 5768490 h 6855646"/>
              <a:gd name="connsiteX82" fmla="*/ 2504620 w 6797527"/>
              <a:gd name="connsiteY82" fmla="*/ 6601149 h 6855646"/>
              <a:gd name="connsiteX83" fmla="*/ 2302112 w 6797527"/>
              <a:gd name="connsiteY83" fmla="*/ 6669575 h 6855646"/>
              <a:gd name="connsiteX84" fmla="*/ 2165568 w 6797527"/>
              <a:gd name="connsiteY84" fmla="*/ 6511171 h 6855646"/>
              <a:gd name="connsiteX85" fmla="*/ 2212981 w 6797527"/>
              <a:gd name="connsiteY85" fmla="*/ 6360002 h 6855646"/>
              <a:gd name="connsiteX86" fmla="*/ 2577433 w 6797527"/>
              <a:gd name="connsiteY86" fmla="*/ 5834684 h 6855646"/>
              <a:gd name="connsiteX87" fmla="*/ 3192652 w 6797527"/>
              <a:gd name="connsiteY87" fmla="*/ 4192613 h 6855646"/>
              <a:gd name="connsiteX88" fmla="*/ 3268313 w 6797527"/>
              <a:gd name="connsiteY88" fmla="*/ 3348409 h 6855646"/>
              <a:gd name="connsiteX89" fmla="*/ 3454503 w 6797527"/>
              <a:gd name="connsiteY89" fmla="*/ 3150597 h 6855646"/>
              <a:gd name="connsiteX90" fmla="*/ 3479193 w 6797527"/>
              <a:gd name="connsiteY90" fmla="*/ 2521216 h 6855646"/>
              <a:gd name="connsiteX91" fmla="*/ 4260222 w 6797527"/>
              <a:gd name="connsiteY91" fmla="*/ 3175074 h 6855646"/>
              <a:gd name="connsiteX92" fmla="*/ 4274846 w 6797527"/>
              <a:gd name="connsiteY92" fmla="*/ 3471099 h 6855646"/>
              <a:gd name="connsiteX93" fmla="*/ 4006376 w 6797527"/>
              <a:gd name="connsiteY93" fmla="*/ 5097777 h 6855646"/>
              <a:gd name="connsiteX94" fmla="*/ 3791245 w 6797527"/>
              <a:gd name="connsiteY94" fmla="*/ 5228856 h 6855646"/>
              <a:gd name="connsiteX95" fmla="*/ 3637383 w 6797527"/>
              <a:gd name="connsiteY95" fmla="*/ 5034661 h 6855646"/>
              <a:gd name="connsiteX96" fmla="*/ 3650929 w 6797527"/>
              <a:gd name="connsiteY96" fmla="*/ 4969468 h 6855646"/>
              <a:gd name="connsiteX97" fmla="*/ 3868215 w 6797527"/>
              <a:gd name="connsiteY97" fmla="*/ 3912059 h 6855646"/>
              <a:gd name="connsiteX98" fmla="*/ 3898156 w 6797527"/>
              <a:gd name="connsiteY98" fmla="*/ 3337327 h 6855646"/>
              <a:gd name="connsiteX99" fmla="*/ 3563646 w 6797527"/>
              <a:gd name="connsiteY99" fmla="*/ 2911145 h 6855646"/>
              <a:gd name="connsiteX100" fmla="*/ 3069654 w 6797527"/>
              <a:gd name="connsiteY100" fmla="*/ 3129354 h 6855646"/>
              <a:gd name="connsiteX101" fmla="*/ 3015776 w 6797527"/>
              <a:gd name="connsiteY101" fmla="*/ 3345332 h 6855646"/>
              <a:gd name="connsiteX102" fmla="*/ 2884619 w 6797527"/>
              <a:gd name="connsiteY102" fmla="*/ 3519744 h 6855646"/>
              <a:gd name="connsiteX103" fmla="*/ 2676647 w 6797527"/>
              <a:gd name="connsiteY103" fmla="*/ 3453011 h 6855646"/>
              <a:gd name="connsiteX104" fmla="*/ 2638932 w 6797527"/>
              <a:gd name="connsiteY104" fmla="*/ 3340867 h 6855646"/>
              <a:gd name="connsiteX105" fmla="*/ 3316034 w 6797527"/>
              <a:gd name="connsiteY105" fmla="*/ 2532993 h 6855646"/>
              <a:gd name="connsiteX106" fmla="*/ 3479193 w 6797527"/>
              <a:gd name="connsiteY106" fmla="*/ 2521216 h 6855646"/>
              <a:gd name="connsiteX107" fmla="*/ 3505307 w 6797527"/>
              <a:gd name="connsiteY107" fmla="*/ 1890232 h 6855646"/>
              <a:gd name="connsiteX108" fmla="*/ 4795315 w 6797527"/>
              <a:gd name="connsiteY108" fmla="*/ 2781375 h 6855646"/>
              <a:gd name="connsiteX109" fmla="*/ 4697024 w 6797527"/>
              <a:gd name="connsiteY109" fmla="*/ 3032219 h 6855646"/>
              <a:gd name="connsiteX110" fmla="*/ 4446796 w 6797527"/>
              <a:gd name="connsiteY110" fmla="*/ 2927387 h 6855646"/>
              <a:gd name="connsiteX111" fmla="*/ 3893230 w 6797527"/>
              <a:gd name="connsiteY111" fmla="*/ 2360812 h 6855646"/>
              <a:gd name="connsiteX112" fmla="*/ 2404636 w 6797527"/>
              <a:gd name="connsiteY112" fmla="*/ 3147135 h 6855646"/>
              <a:gd name="connsiteX113" fmla="*/ 2380159 w 6797527"/>
              <a:gd name="connsiteY113" fmla="*/ 3405137 h 6855646"/>
              <a:gd name="connsiteX114" fmla="*/ 2387625 w 6797527"/>
              <a:gd name="connsiteY114" fmla="*/ 3406522 h 6855646"/>
              <a:gd name="connsiteX115" fmla="*/ 1399027 w 6797527"/>
              <a:gd name="connsiteY115" fmla="*/ 5958991 h 6855646"/>
              <a:gd name="connsiteX116" fmla="*/ 1194518 w 6797527"/>
              <a:gd name="connsiteY116" fmla="*/ 6021875 h 6855646"/>
              <a:gd name="connsiteX117" fmla="*/ 1062284 w 6797527"/>
              <a:gd name="connsiteY117" fmla="*/ 5854004 h 6855646"/>
              <a:gd name="connsiteX118" fmla="*/ 1112930 w 6797527"/>
              <a:gd name="connsiteY118" fmla="*/ 5711841 h 6855646"/>
              <a:gd name="connsiteX119" fmla="*/ 1480999 w 6797527"/>
              <a:gd name="connsiteY119" fmla="*/ 5212308 h 6855646"/>
              <a:gd name="connsiteX120" fmla="*/ 1959443 w 6797527"/>
              <a:gd name="connsiteY120" fmla="*/ 3928838 h 6855646"/>
              <a:gd name="connsiteX121" fmla="*/ 2009396 w 6797527"/>
              <a:gd name="connsiteY121" fmla="*/ 3304922 h 6855646"/>
              <a:gd name="connsiteX122" fmla="*/ 3137310 w 6797527"/>
              <a:gd name="connsiteY122" fmla="*/ 1925550 h 6855646"/>
              <a:gd name="connsiteX123" fmla="*/ 3393813 w 6797527"/>
              <a:gd name="connsiteY123" fmla="*/ 1890793 h 6855646"/>
              <a:gd name="connsiteX124" fmla="*/ 3505307 w 6797527"/>
              <a:gd name="connsiteY124" fmla="*/ 1890232 h 6855646"/>
              <a:gd name="connsiteX125" fmla="*/ 2778686 w 6797527"/>
              <a:gd name="connsiteY125" fmla="*/ 1380518 h 6855646"/>
              <a:gd name="connsiteX126" fmla="*/ 2983756 w 6797527"/>
              <a:gd name="connsiteY126" fmla="*/ 1569102 h 6855646"/>
              <a:gd name="connsiteX127" fmla="*/ 2857217 w 6797527"/>
              <a:gd name="connsiteY127" fmla="*/ 1746979 h 6855646"/>
              <a:gd name="connsiteX128" fmla="*/ 2381929 w 6797527"/>
              <a:gd name="connsiteY128" fmla="*/ 2021684 h 6855646"/>
              <a:gd name="connsiteX129" fmla="*/ 1772099 w 6797527"/>
              <a:gd name="connsiteY129" fmla="*/ 3117347 h 6855646"/>
              <a:gd name="connsiteX130" fmla="*/ 1756320 w 6797527"/>
              <a:gd name="connsiteY130" fmla="*/ 3395054 h 6855646"/>
              <a:gd name="connsiteX131" fmla="*/ 1575826 w 6797527"/>
              <a:gd name="connsiteY131" fmla="*/ 4421675 h 6855646"/>
              <a:gd name="connsiteX132" fmla="*/ 1336296 w 6797527"/>
              <a:gd name="connsiteY132" fmla="*/ 4544519 h 6855646"/>
              <a:gd name="connsiteX133" fmla="*/ 1218148 w 6797527"/>
              <a:gd name="connsiteY133" fmla="*/ 4300602 h 6855646"/>
              <a:gd name="connsiteX134" fmla="*/ 1378245 w 6797527"/>
              <a:gd name="connsiteY134" fmla="*/ 3333093 h 6855646"/>
              <a:gd name="connsiteX135" fmla="*/ 2483606 w 6797527"/>
              <a:gd name="connsiteY135" fmla="*/ 1502831 h 6855646"/>
              <a:gd name="connsiteX136" fmla="*/ 2732526 w 6797527"/>
              <a:gd name="connsiteY136" fmla="*/ 1391533 h 6855646"/>
              <a:gd name="connsiteX137" fmla="*/ 2778686 w 6797527"/>
              <a:gd name="connsiteY137" fmla="*/ 1380518 h 6855646"/>
              <a:gd name="connsiteX138" fmla="*/ 5263954 w 6797527"/>
              <a:gd name="connsiteY138" fmla="*/ 1369442 h 6855646"/>
              <a:gd name="connsiteX139" fmla="*/ 5371356 w 6797527"/>
              <a:gd name="connsiteY139" fmla="*/ 1422321 h 6855646"/>
              <a:gd name="connsiteX140" fmla="*/ 5518676 w 6797527"/>
              <a:gd name="connsiteY140" fmla="*/ 1581418 h 6855646"/>
              <a:gd name="connsiteX141" fmla="*/ 6125890 w 6797527"/>
              <a:gd name="connsiteY141" fmla="*/ 2868197 h 6855646"/>
              <a:gd name="connsiteX142" fmla="*/ 6167377 w 6797527"/>
              <a:gd name="connsiteY142" fmla="*/ 3412449 h 6855646"/>
              <a:gd name="connsiteX143" fmla="*/ 5678080 w 6797527"/>
              <a:gd name="connsiteY143" fmla="*/ 6048583 h 6855646"/>
              <a:gd name="connsiteX144" fmla="*/ 5434394 w 6797527"/>
              <a:gd name="connsiteY144" fmla="*/ 6167655 h 6855646"/>
              <a:gd name="connsiteX145" fmla="*/ 5323711 w 6797527"/>
              <a:gd name="connsiteY145" fmla="*/ 5918120 h 6855646"/>
              <a:gd name="connsiteX146" fmla="*/ 5609269 w 6797527"/>
              <a:gd name="connsiteY146" fmla="*/ 4957076 h 6855646"/>
              <a:gd name="connsiteX147" fmla="*/ 5763516 w 6797527"/>
              <a:gd name="connsiteY147" fmla="*/ 3933764 h 6855646"/>
              <a:gd name="connsiteX148" fmla="*/ 5787223 w 6797527"/>
              <a:gd name="connsiteY148" fmla="*/ 3307924 h 6855646"/>
              <a:gd name="connsiteX149" fmla="*/ 5121512 w 6797527"/>
              <a:gd name="connsiteY149" fmla="*/ 1706955 h 6855646"/>
              <a:gd name="connsiteX150" fmla="*/ 5056242 w 6797527"/>
              <a:gd name="connsiteY150" fmla="*/ 1601584 h 6855646"/>
              <a:gd name="connsiteX151" fmla="*/ 5146450 w 6797527"/>
              <a:gd name="connsiteY151" fmla="*/ 1393226 h 6855646"/>
              <a:gd name="connsiteX152" fmla="*/ 5263954 w 6797527"/>
              <a:gd name="connsiteY152" fmla="*/ 1369442 h 6855646"/>
              <a:gd name="connsiteX153" fmla="*/ 3461891 w 6797527"/>
              <a:gd name="connsiteY153" fmla="*/ 1260300 h 6855646"/>
              <a:gd name="connsiteX154" fmla="*/ 4501136 w 6797527"/>
              <a:gd name="connsiteY154" fmla="*/ 1541701 h 6855646"/>
              <a:gd name="connsiteX155" fmla="*/ 5493429 w 6797527"/>
              <a:gd name="connsiteY155" fmla="*/ 2915225 h 6855646"/>
              <a:gd name="connsiteX156" fmla="*/ 5531452 w 6797527"/>
              <a:gd name="connsiteY156" fmla="*/ 3410294 h 6855646"/>
              <a:gd name="connsiteX157" fmla="*/ 5530837 w 6797527"/>
              <a:gd name="connsiteY157" fmla="*/ 3629811 h 6855646"/>
              <a:gd name="connsiteX158" fmla="*/ 5261828 w 6797527"/>
              <a:gd name="connsiteY158" fmla="*/ 3797990 h 6855646"/>
              <a:gd name="connsiteX159" fmla="*/ 5153531 w 6797527"/>
              <a:gd name="connsiteY159" fmla="*/ 3624269 h 6855646"/>
              <a:gd name="connsiteX160" fmla="*/ 5157764 w 6797527"/>
              <a:gd name="connsiteY160" fmla="*/ 3335094 h 6855646"/>
              <a:gd name="connsiteX161" fmla="*/ 4523457 w 6797527"/>
              <a:gd name="connsiteY161" fmla="*/ 2014988 h 6855646"/>
              <a:gd name="connsiteX162" fmla="*/ 3467510 w 6797527"/>
              <a:gd name="connsiteY162" fmla="*/ 1638606 h 6855646"/>
              <a:gd name="connsiteX163" fmla="*/ 3271468 w 6797527"/>
              <a:gd name="connsiteY163" fmla="*/ 1479971 h 6855646"/>
              <a:gd name="connsiteX164" fmla="*/ 3461891 w 6797527"/>
              <a:gd name="connsiteY164" fmla="*/ 1260300 h 6855646"/>
              <a:gd name="connsiteX165" fmla="*/ 1226133 w 6797527"/>
              <a:gd name="connsiteY165" fmla="*/ 922605 h 6855646"/>
              <a:gd name="connsiteX166" fmla="*/ 1361465 w 6797527"/>
              <a:gd name="connsiteY166" fmla="*/ 976282 h 6855646"/>
              <a:gd name="connsiteX167" fmla="*/ 1359310 w 6797527"/>
              <a:gd name="connsiteY167" fmla="*/ 1249370 h 6855646"/>
              <a:gd name="connsiteX168" fmla="*/ 676127 w 6797527"/>
              <a:gd name="connsiteY168" fmla="*/ 2322789 h 6855646"/>
              <a:gd name="connsiteX169" fmla="*/ 495325 w 6797527"/>
              <a:gd name="connsiteY169" fmla="*/ 3364342 h 6855646"/>
              <a:gd name="connsiteX170" fmla="*/ 367556 w 6797527"/>
              <a:gd name="connsiteY170" fmla="*/ 4058609 h 6855646"/>
              <a:gd name="connsiteX171" fmla="*/ 187524 w 6797527"/>
              <a:gd name="connsiteY171" fmla="*/ 4185840 h 6855646"/>
              <a:gd name="connsiteX172" fmla="*/ 11340 w 6797527"/>
              <a:gd name="connsiteY172" fmla="*/ 3932995 h 6855646"/>
              <a:gd name="connsiteX173" fmla="*/ 96391 w 6797527"/>
              <a:gd name="connsiteY173" fmla="*/ 3601871 h 6855646"/>
              <a:gd name="connsiteX174" fmla="*/ 117404 w 6797527"/>
              <a:gd name="connsiteY174" fmla="*/ 3297765 h 6855646"/>
              <a:gd name="connsiteX175" fmla="*/ 1090224 w 6797527"/>
              <a:gd name="connsiteY175" fmla="*/ 984209 h 6855646"/>
              <a:gd name="connsiteX176" fmla="*/ 1226133 w 6797527"/>
              <a:gd name="connsiteY176" fmla="*/ 922605 h 6855646"/>
              <a:gd name="connsiteX177" fmla="*/ 3423099 w 6797527"/>
              <a:gd name="connsiteY177" fmla="*/ 632227 h 6855646"/>
              <a:gd name="connsiteX178" fmla="*/ 4751750 w 6797527"/>
              <a:gd name="connsiteY178" fmla="*/ 959194 h 6855646"/>
              <a:gd name="connsiteX179" fmla="*/ 4850887 w 6797527"/>
              <a:gd name="connsiteY179" fmla="*/ 1179943 h 6855646"/>
              <a:gd name="connsiteX180" fmla="*/ 4660002 w 6797527"/>
              <a:gd name="connsiteY180" fmla="*/ 1316951 h 6855646"/>
              <a:gd name="connsiteX181" fmla="*/ 4569024 w 6797527"/>
              <a:gd name="connsiteY181" fmla="*/ 1289471 h 6855646"/>
              <a:gd name="connsiteX182" fmla="*/ 3739906 w 6797527"/>
              <a:gd name="connsiteY182" fmla="*/ 1025696 h 6855646"/>
              <a:gd name="connsiteX183" fmla="*/ 2317583 w 6797527"/>
              <a:gd name="connsiteY183" fmla="*/ 1307021 h 6855646"/>
              <a:gd name="connsiteX184" fmla="*/ 1185590 w 6797527"/>
              <a:gd name="connsiteY184" fmla="*/ 2814011 h 6855646"/>
              <a:gd name="connsiteX185" fmla="*/ 1163577 w 6797527"/>
              <a:gd name="connsiteY185" fmla="*/ 2918766 h 6855646"/>
              <a:gd name="connsiteX186" fmla="*/ 937748 w 6797527"/>
              <a:gd name="connsiteY186" fmla="*/ 3069011 h 6855646"/>
              <a:gd name="connsiteX187" fmla="*/ 793198 w 6797527"/>
              <a:gd name="connsiteY187" fmla="*/ 2843567 h 6855646"/>
              <a:gd name="connsiteX188" fmla="*/ 1870389 w 6797527"/>
              <a:gd name="connsiteY188" fmla="*/ 1144846 h 6855646"/>
              <a:gd name="connsiteX189" fmla="*/ 3283938 w 6797527"/>
              <a:gd name="connsiteY189" fmla="*/ 636383 h 6855646"/>
              <a:gd name="connsiteX190" fmla="*/ 3353442 w 6797527"/>
              <a:gd name="connsiteY190" fmla="*/ 632458 h 6855646"/>
              <a:gd name="connsiteX191" fmla="*/ 3423099 w 6797527"/>
              <a:gd name="connsiteY191" fmla="*/ 632227 h 6855646"/>
              <a:gd name="connsiteX192" fmla="*/ 3202504 w 6797527"/>
              <a:gd name="connsiteY192" fmla="*/ 0 h 6855646"/>
              <a:gd name="connsiteX193" fmla="*/ 3582965 w 6797527"/>
              <a:gd name="connsiteY193" fmla="*/ 77 h 6855646"/>
              <a:gd name="connsiteX194" fmla="*/ 3702807 w 6797527"/>
              <a:gd name="connsiteY194" fmla="*/ 9390 h 6855646"/>
              <a:gd name="connsiteX195" fmla="*/ 5355731 w 6797527"/>
              <a:gd name="connsiteY195" fmla="*/ 593513 h 6855646"/>
              <a:gd name="connsiteX196" fmla="*/ 6741648 w 6797527"/>
              <a:gd name="connsiteY196" fmla="*/ 2732269 h 6855646"/>
              <a:gd name="connsiteX197" fmla="*/ 6596791 w 6797527"/>
              <a:gd name="connsiteY197" fmla="*/ 2952480 h 6855646"/>
              <a:gd name="connsiteX198" fmla="*/ 6373117 w 6797527"/>
              <a:gd name="connsiteY198" fmla="*/ 2810779 h 6855646"/>
              <a:gd name="connsiteX199" fmla="*/ 6236496 w 6797527"/>
              <a:gd name="connsiteY199" fmla="*/ 2316094 h 6855646"/>
              <a:gd name="connsiteX200" fmla="*/ 4688481 w 6797527"/>
              <a:gd name="connsiteY200" fmla="*/ 646852 h 6855646"/>
              <a:gd name="connsiteX201" fmla="*/ 3715353 w 6797527"/>
              <a:gd name="connsiteY201" fmla="*/ 390620 h 6855646"/>
              <a:gd name="connsiteX202" fmla="*/ 2814885 w 6797527"/>
              <a:gd name="connsiteY202" fmla="*/ 412250 h 6855646"/>
              <a:gd name="connsiteX203" fmla="*/ 2186581 w 6797527"/>
              <a:gd name="connsiteY203" fmla="*/ 651241 h 6855646"/>
              <a:gd name="connsiteX204" fmla="*/ 2067432 w 6797527"/>
              <a:gd name="connsiteY204" fmla="*/ 728209 h 6855646"/>
              <a:gd name="connsiteX205" fmla="*/ 1802271 w 6797527"/>
              <a:gd name="connsiteY205" fmla="*/ 680026 h 6855646"/>
              <a:gd name="connsiteX206" fmla="*/ 1854765 w 6797527"/>
              <a:gd name="connsiteY206" fmla="*/ 415867 h 6855646"/>
              <a:gd name="connsiteX207" fmla="*/ 2568889 w 6797527"/>
              <a:gd name="connsiteY207" fmla="*/ 76431 h 6855646"/>
              <a:gd name="connsiteX208" fmla="*/ 3018470 w 6797527"/>
              <a:gd name="connsiteY208" fmla="*/ 10545 h 6855646"/>
              <a:gd name="connsiteX209" fmla="*/ 3202504 w 6797527"/>
              <a:gd name="connsiteY209" fmla="*/ 0 h 685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797527" h="6855646">
                <a:moveTo>
                  <a:pt x="2093370" y="5591383"/>
                </a:moveTo>
                <a:cubicBezTo>
                  <a:pt x="2161181" y="5593230"/>
                  <a:pt x="2217445" y="5623249"/>
                  <a:pt x="2253467" y="5685286"/>
                </a:cubicBezTo>
                <a:cubicBezTo>
                  <a:pt x="2289951" y="5748170"/>
                  <a:pt x="2291798" y="5814980"/>
                  <a:pt x="2252544" y="5875940"/>
                </a:cubicBezTo>
                <a:cubicBezTo>
                  <a:pt x="2146710" y="6040347"/>
                  <a:pt x="2029178" y="6196519"/>
                  <a:pt x="1899176" y="6342608"/>
                </a:cubicBezTo>
                <a:cubicBezTo>
                  <a:pt x="1830904" y="6419269"/>
                  <a:pt x="1714910" y="6422194"/>
                  <a:pt x="1638633" y="6355384"/>
                </a:cubicBezTo>
                <a:cubicBezTo>
                  <a:pt x="1562048" y="6288266"/>
                  <a:pt x="1549964" y="6174274"/>
                  <a:pt x="1615696" y="6095380"/>
                </a:cubicBezTo>
                <a:cubicBezTo>
                  <a:pt x="1730073" y="5958297"/>
                  <a:pt x="1838062" y="5816596"/>
                  <a:pt x="1938430" y="5668892"/>
                </a:cubicBezTo>
                <a:cubicBezTo>
                  <a:pt x="1973836" y="5617014"/>
                  <a:pt x="2026714" y="5592845"/>
                  <a:pt x="2093370" y="5591383"/>
                </a:cubicBezTo>
                <a:close/>
                <a:moveTo>
                  <a:pt x="3586502" y="5588368"/>
                </a:moveTo>
                <a:cubicBezTo>
                  <a:pt x="3610910" y="5590845"/>
                  <a:pt x="3635420" y="5598291"/>
                  <a:pt x="3658934" y="5611087"/>
                </a:cubicBezTo>
                <a:cubicBezTo>
                  <a:pt x="3751759" y="5661656"/>
                  <a:pt x="3784009" y="5776033"/>
                  <a:pt x="3730131" y="5872707"/>
                </a:cubicBezTo>
                <a:cubicBezTo>
                  <a:pt x="3561567" y="6175352"/>
                  <a:pt x="3377224" y="6468222"/>
                  <a:pt x="3179797" y="6752856"/>
                </a:cubicBezTo>
                <a:cubicBezTo>
                  <a:pt x="3141543" y="6808043"/>
                  <a:pt x="3088665" y="6836676"/>
                  <a:pt x="3018007" y="6838215"/>
                </a:cubicBezTo>
                <a:cubicBezTo>
                  <a:pt x="2947580" y="6835367"/>
                  <a:pt x="2890314" y="6803656"/>
                  <a:pt x="2855524" y="6738232"/>
                </a:cubicBezTo>
                <a:cubicBezTo>
                  <a:pt x="2819194" y="6669960"/>
                  <a:pt x="2825890" y="6602842"/>
                  <a:pt x="2868455" y="6538264"/>
                </a:cubicBezTo>
                <a:cubicBezTo>
                  <a:pt x="2969978" y="6384017"/>
                  <a:pt x="3073040" y="6230693"/>
                  <a:pt x="3171331" y="6074445"/>
                </a:cubicBezTo>
                <a:cubicBezTo>
                  <a:pt x="3250532" y="5948369"/>
                  <a:pt x="3324423" y="5818906"/>
                  <a:pt x="3399238" y="5690058"/>
                </a:cubicBezTo>
                <a:cubicBezTo>
                  <a:pt x="3440975" y="5618246"/>
                  <a:pt x="3513279" y="5580940"/>
                  <a:pt x="3586502" y="5588368"/>
                </a:cubicBezTo>
                <a:close/>
                <a:moveTo>
                  <a:pt x="1146313" y="4775343"/>
                </a:moveTo>
                <a:cubicBezTo>
                  <a:pt x="1170239" y="4779223"/>
                  <a:pt x="1193864" y="4787723"/>
                  <a:pt x="1215839" y="4801058"/>
                </a:cubicBezTo>
                <a:cubicBezTo>
                  <a:pt x="1301891" y="4853321"/>
                  <a:pt x="1333218" y="4965927"/>
                  <a:pt x="1281725" y="5053827"/>
                </a:cubicBezTo>
                <a:cubicBezTo>
                  <a:pt x="1187283" y="5215002"/>
                  <a:pt x="1078140" y="5366093"/>
                  <a:pt x="955912" y="5507410"/>
                </a:cubicBezTo>
                <a:cubicBezTo>
                  <a:pt x="918890" y="5550205"/>
                  <a:pt x="869860" y="5569678"/>
                  <a:pt x="803589" y="5568985"/>
                </a:cubicBezTo>
                <a:cubicBezTo>
                  <a:pt x="737242" y="5565060"/>
                  <a:pt x="679745" y="5530654"/>
                  <a:pt x="646802" y="5461843"/>
                </a:cubicBezTo>
                <a:cubicBezTo>
                  <a:pt x="613397" y="5392032"/>
                  <a:pt x="620094" y="5322913"/>
                  <a:pt x="669200" y="5263338"/>
                </a:cubicBezTo>
                <a:cubicBezTo>
                  <a:pt x="774880" y="5135030"/>
                  <a:pt x="871477" y="5000641"/>
                  <a:pt x="959222" y="4859402"/>
                </a:cubicBezTo>
                <a:cubicBezTo>
                  <a:pt x="1000035" y="4793650"/>
                  <a:pt x="1074533" y="4763704"/>
                  <a:pt x="1146313" y="4775343"/>
                </a:cubicBezTo>
                <a:close/>
                <a:moveTo>
                  <a:pt x="5271911" y="4285054"/>
                </a:moveTo>
                <a:cubicBezTo>
                  <a:pt x="5369431" y="4292982"/>
                  <a:pt x="5443784" y="4375108"/>
                  <a:pt x="5443091" y="4494181"/>
                </a:cubicBezTo>
                <a:cubicBezTo>
                  <a:pt x="5432624" y="4552139"/>
                  <a:pt x="5419539" y="4629493"/>
                  <a:pt x="5404452" y="4706463"/>
                </a:cubicBezTo>
                <a:cubicBezTo>
                  <a:pt x="5277607" y="5353855"/>
                  <a:pt x="5065016" y="5971768"/>
                  <a:pt x="4766836" y="6560201"/>
                </a:cubicBezTo>
                <a:cubicBezTo>
                  <a:pt x="4717036" y="6658569"/>
                  <a:pt x="4608817" y="6697592"/>
                  <a:pt x="4513682" y="6652180"/>
                </a:cubicBezTo>
                <a:cubicBezTo>
                  <a:pt x="4417470" y="6606229"/>
                  <a:pt x="4380063" y="6494007"/>
                  <a:pt x="4426707" y="6395101"/>
                </a:cubicBezTo>
                <a:cubicBezTo>
                  <a:pt x="4491361" y="6258018"/>
                  <a:pt x="4558402" y="6121859"/>
                  <a:pt x="4618284" y="5982698"/>
                </a:cubicBezTo>
                <a:cubicBezTo>
                  <a:pt x="4830490" y="5489630"/>
                  <a:pt x="4978657" y="4977550"/>
                  <a:pt x="5067172" y="4448153"/>
                </a:cubicBezTo>
                <a:cubicBezTo>
                  <a:pt x="5084490" y="4344551"/>
                  <a:pt x="5169387" y="4276664"/>
                  <a:pt x="5271911" y="4285054"/>
                </a:cubicBezTo>
                <a:close/>
                <a:moveTo>
                  <a:pt x="2779786" y="3896434"/>
                </a:moveTo>
                <a:cubicBezTo>
                  <a:pt x="2878462" y="3905670"/>
                  <a:pt x="2952660" y="3986642"/>
                  <a:pt x="2952660" y="4104945"/>
                </a:cubicBezTo>
                <a:cubicBezTo>
                  <a:pt x="2941577" y="4161979"/>
                  <a:pt x="2928261" y="4238333"/>
                  <a:pt x="2911866" y="4314148"/>
                </a:cubicBezTo>
                <a:cubicBezTo>
                  <a:pt x="2826276" y="4708541"/>
                  <a:pt x="2690963" y="5085231"/>
                  <a:pt x="2506621" y="5444295"/>
                </a:cubicBezTo>
                <a:cubicBezTo>
                  <a:pt x="2451126" y="5552360"/>
                  <a:pt x="2327820" y="5588536"/>
                  <a:pt x="2230685" y="5524882"/>
                </a:cubicBezTo>
                <a:cubicBezTo>
                  <a:pt x="2149174" y="5471542"/>
                  <a:pt x="2124466" y="5370558"/>
                  <a:pt x="2166184" y="5279040"/>
                </a:cubicBezTo>
                <a:cubicBezTo>
                  <a:pt x="2234610" y="5129027"/>
                  <a:pt x="2305499" y="4979782"/>
                  <a:pt x="2366228" y="4826613"/>
                </a:cubicBezTo>
                <a:cubicBezTo>
                  <a:pt x="2464595" y="4578847"/>
                  <a:pt x="2530866" y="4321538"/>
                  <a:pt x="2576586" y="4058917"/>
                </a:cubicBezTo>
                <a:cubicBezTo>
                  <a:pt x="2594443" y="3956393"/>
                  <a:pt x="2681419" y="3887352"/>
                  <a:pt x="2779786" y="3896434"/>
                </a:cubicBezTo>
                <a:close/>
                <a:moveTo>
                  <a:pt x="4704259" y="3551763"/>
                </a:moveTo>
                <a:cubicBezTo>
                  <a:pt x="4815249" y="3551301"/>
                  <a:pt x="4903764" y="3643895"/>
                  <a:pt x="4893297" y="3755886"/>
                </a:cubicBezTo>
                <a:cubicBezTo>
                  <a:pt x="4876286" y="3937073"/>
                  <a:pt x="4860430" y="4118645"/>
                  <a:pt x="4834723" y="4298677"/>
                </a:cubicBezTo>
                <a:cubicBezTo>
                  <a:pt x="4775379" y="4714082"/>
                  <a:pt x="4672240" y="5119020"/>
                  <a:pt x="4531539" y="5514413"/>
                </a:cubicBezTo>
                <a:cubicBezTo>
                  <a:pt x="4376060" y="5951370"/>
                  <a:pt x="4175862" y="6366852"/>
                  <a:pt x="3931483" y="6761014"/>
                </a:cubicBezTo>
                <a:cubicBezTo>
                  <a:pt x="3886225" y="6834059"/>
                  <a:pt x="3808255" y="6868464"/>
                  <a:pt x="3727591" y="6851300"/>
                </a:cubicBezTo>
                <a:cubicBezTo>
                  <a:pt x="3649543" y="6834751"/>
                  <a:pt x="3591354" y="6770559"/>
                  <a:pt x="3580117" y="6687047"/>
                </a:cubicBezTo>
                <a:cubicBezTo>
                  <a:pt x="3573882" y="6640865"/>
                  <a:pt x="3587121" y="6598916"/>
                  <a:pt x="3611366" y="6559739"/>
                </a:cubicBezTo>
                <a:cubicBezTo>
                  <a:pt x="3740214" y="6351690"/>
                  <a:pt x="3856438" y="6136867"/>
                  <a:pt x="3959500" y="5914887"/>
                </a:cubicBezTo>
                <a:cubicBezTo>
                  <a:pt x="4183790" y="5431671"/>
                  <a:pt x="4342502" y="4927750"/>
                  <a:pt x="4435327" y="4403124"/>
                </a:cubicBezTo>
                <a:cubicBezTo>
                  <a:pt x="4474428" y="4182298"/>
                  <a:pt x="4501059" y="3960087"/>
                  <a:pt x="4515837" y="3736336"/>
                </a:cubicBezTo>
                <a:cubicBezTo>
                  <a:pt x="4522919" y="3629194"/>
                  <a:pt x="4601890" y="3552225"/>
                  <a:pt x="4704259" y="3551763"/>
                </a:cubicBezTo>
                <a:close/>
                <a:moveTo>
                  <a:pt x="913194" y="3542296"/>
                </a:moveTo>
                <a:cubicBezTo>
                  <a:pt x="1022876" y="3545528"/>
                  <a:pt x="1110313" y="3646974"/>
                  <a:pt x="1093611" y="3754193"/>
                </a:cubicBezTo>
                <a:cubicBezTo>
                  <a:pt x="1027186" y="4180374"/>
                  <a:pt x="867936" y="4568841"/>
                  <a:pt x="617168" y="4919745"/>
                </a:cubicBezTo>
                <a:cubicBezTo>
                  <a:pt x="579992" y="4971700"/>
                  <a:pt x="528345" y="4998024"/>
                  <a:pt x="460843" y="5000025"/>
                </a:cubicBezTo>
                <a:cubicBezTo>
                  <a:pt x="389338" y="4997716"/>
                  <a:pt x="331457" y="4965312"/>
                  <a:pt x="296359" y="4898963"/>
                </a:cubicBezTo>
                <a:cubicBezTo>
                  <a:pt x="260722" y="4831615"/>
                  <a:pt x="265340" y="4763882"/>
                  <a:pt x="309136" y="4701613"/>
                </a:cubicBezTo>
                <a:cubicBezTo>
                  <a:pt x="396573" y="4577230"/>
                  <a:pt x="473774" y="4446998"/>
                  <a:pt x="536812" y="4308529"/>
                </a:cubicBezTo>
                <a:cubicBezTo>
                  <a:pt x="623018" y="4119183"/>
                  <a:pt x="683439" y="3921910"/>
                  <a:pt x="717075" y="3716555"/>
                </a:cubicBezTo>
                <a:cubicBezTo>
                  <a:pt x="735009" y="3607181"/>
                  <a:pt x="811825" y="3539294"/>
                  <a:pt x="913194" y="3542296"/>
                </a:cubicBezTo>
                <a:close/>
                <a:moveTo>
                  <a:pt x="6585301" y="3151303"/>
                </a:moveTo>
                <a:cubicBezTo>
                  <a:pt x="6615893" y="3147831"/>
                  <a:pt x="6648437" y="3152041"/>
                  <a:pt x="6680841" y="3165376"/>
                </a:cubicBezTo>
                <a:cubicBezTo>
                  <a:pt x="6733180" y="3186928"/>
                  <a:pt x="6768432" y="3225490"/>
                  <a:pt x="6787290" y="3278905"/>
                </a:cubicBezTo>
                <a:cubicBezTo>
                  <a:pt x="6790523" y="3287913"/>
                  <a:pt x="6794063" y="3296840"/>
                  <a:pt x="6797450" y="3305847"/>
                </a:cubicBezTo>
                <a:cubicBezTo>
                  <a:pt x="6797527" y="3387896"/>
                  <a:pt x="6797527" y="3470021"/>
                  <a:pt x="6797527" y="3552225"/>
                </a:cubicBezTo>
                <a:cubicBezTo>
                  <a:pt x="6794448" y="3609875"/>
                  <a:pt x="6790831" y="3667526"/>
                  <a:pt x="6788291" y="3725253"/>
                </a:cubicBezTo>
                <a:cubicBezTo>
                  <a:pt x="6772666" y="4079544"/>
                  <a:pt x="6732795" y="4431219"/>
                  <a:pt x="6672836" y="4780661"/>
                </a:cubicBezTo>
                <a:cubicBezTo>
                  <a:pt x="6655903" y="4879490"/>
                  <a:pt x="6584937" y="4944453"/>
                  <a:pt x="6489956" y="4948686"/>
                </a:cubicBezTo>
                <a:cubicBezTo>
                  <a:pt x="6404982" y="4952458"/>
                  <a:pt x="6323932" y="4894500"/>
                  <a:pt x="6303382" y="4809525"/>
                </a:cubicBezTo>
                <a:cubicBezTo>
                  <a:pt x="6295915" y="4778506"/>
                  <a:pt x="6295762" y="4743485"/>
                  <a:pt x="6301226" y="4711850"/>
                </a:cubicBezTo>
                <a:cubicBezTo>
                  <a:pt x="6378658" y="4261424"/>
                  <a:pt x="6418374" y="3807995"/>
                  <a:pt x="6419144" y="3350949"/>
                </a:cubicBezTo>
                <a:cubicBezTo>
                  <a:pt x="6419317" y="3241269"/>
                  <a:pt x="6493526" y="3161720"/>
                  <a:pt x="6585301" y="3151303"/>
                </a:cubicBezTo>
                <a:close/>
                <a:moveTo>
                  <a:pt x="3454503" y="3150597"/>
                </a:moveTo>
                <a:cubicBezTo>
                  <a:pt x="3558951" y="3149059"/>
                  <a:pt x="3645233" y="3232186"/>
                  <a:pt x="3646696" y="3336633"/>
                </a:cubicBezTo>
                <a:cubicBezTo>
                  <a:pt x="3647466" y="3394668"/>
                  <a:pt x="3646773" y="3452703"/>
                  <a:pt x="3646773" y="3510661"/>
                </a:cubicBezTo>
                <a:cubicBezTo>
                  <a:pt x="3615138" y="4308144"/>
                  <a:pt x="3417634" y="5061062"/>
                  <a:pt x="3048026" y="5768490"/>
                </a:cubicBezTo>
                <a:cubicBezTo>
                  <a:pt x="2893855" y="6063592"/>
                  <a:pt x="2712284" y="6340914"/>
                  <a:pt x="2504620" y="6601149"/>
                </a:cubicBezTo>
                <a:cubicBezTo>
                  <a:pt x="2452126" y="6666881"/>
                  <a:pt x="2383238" y="6692204"/>
                  <a:pt x="2302112" y="6669575"/>
                </a:cubicBezTo>
                <a:cubicBezTo>
                  <a:pt x="2223295" y="6647638"/>
                  <a:pt x="2177421" y="6592220"/>
                  <a:pt x="2165568" y="6511171"/>
                </a:cubicBezTo>
                <a:cubicBezTo>
                  <a:pt x="2157178" y="6453906"/>
                  <a:pt x="2177421" y="6404645"/>
                  <a:pt x="2212981" y="6360002"/>
                </a:cubicBezTo>
                <a:cubicBezTo>
                  <a:pt x="2346293" y="6193132"/>
                  <a:pt x="2467751" y="6017949"/>
                  <a:pt x="2577433" y="5834684"/>
                </a:cubicBezTo>
                <a:cubicBezTo>
                  <a:pt x="2882387" y="5324760"/>
                  <a:pt x="3087819" y="4777506"/>
                  <a:pt x="3192652" y="4192613"/>
                </a:cubicBezTo>
                <a:cubicBezTo>
                  <a:pt x="3242682" y="3913367"/>
                  <a:pt x="3267851" y="3632042"/>
                  <a:pt x="3268313" y="3348409"/>
                </a:cubicBezTo>
                <a:cubicBezTo>
                  <a:pt x="3268467" y="3236188"/>
                  <a:pt x="3348669" y="3152214"/>
                  <a:pt x="3454503" y="3150597"/>
                </a:cubicBezTo>
                <a:close/>
                <a:moveTo>
                  <a:pt x="3479193" y="2521216"/>
                </a:moveTo>
                <a:cubicBezTo>
                  <a:pt x="3854228" y="2530802"/>
                  <a:pt x="4180211" y="2793478"/>
                  <a:pt x="4260222" y="3175074"/>
                </a:cubicBezTo>
                <a:cubicBezTo>
                  <a:pt x="4280849" y="3273134"/>
                  <a:pt x="4277309" y="3372040"/>
                  <a:pt x="4274846" y="3471099"/>
                </a:cubicBezTo>
                <a:cubicBezTo>
                  <a:pt x="4262300" y="4025974"/>
                  <a:pt x="4172938" y="4568302"/>
                  <a:pt x="4006376" y="5097777"/>
                </a:cubicBezTo>
                <a:cubicBezTo>
                  <a:pt x="3976742" y="5191988"/>
                  <a:pt x="3887611" y="5245405"/>
                  <a:pt x="3791245" y="5228856"/>
                </a:cubicBezTo>
                <a:cubicBezTo>
                  <a:pt x="3700421" y="5213231"/>
                  <a:pt x="3632226" y="5128257"/>
                  <a:pt x="3637383" y="5034661"/>
                </a:cubicBezTo>
                <a:cubicBezTo>
                  <a:pt x="3638614" y="5012725"/>
                  <a:pt x="3644387" y="4990635"/>
                  <a:pt x="3650929" y="4969468"/>
                </a:cubicBezTo>
                <a:cubicBezTo>
                  <a:pt x="3757379" y="4623951"/>
                  <a:pt x="3830962" y="4271815"/>
                  <a:pt x="3868215" y="3912059"/>
                </a:cubicBezTo>
                <a:cubicBezTo>
                  <a:pt x="3887996" y="3720943"/>
                  <a:pt x="3898926" y="3529442"/>
                  <a:pt x="3898156" y="3337327"/>
                </a:cubicBezTo>
                <a:cubicBezTo>
                  <a:pt x="3897309" y="3135049"/>
                  <a:pt x="3761227" y="2961484"/>
                  <a:pt x="3563646" y="2911145"/>
                </a:cubicBezTo>
                <a:cubicBezTo>
                  <a:pt x="3370991" y="2862116"/>
                  <a:pt x="3165251" y="2952940"/>
                  <a:pt x="3069654" y="3129354"/>
                </a:cubicBezTo>
                <a:cubicBezTo>
                  <a:pt x="3033094" y="3196703"/>
                  <a:pt x="3017623" y="3269055"/>
                  <a:pt x="3015776" y="3345332"/>
                </a:cubicBezTo>
                <a:cubicBezTo>
                  <a:pt x="3013851" y="3426688"/>
                  <a:pt x="2960665" y="3495729"/>
                  <a:pt x="2884619" y="3519744"/>
                </a:cubicBezTo>
                <a:cubicBezTo>
                  <a:pt x="2807957" y="3543989"/>
                  <a:pt x="2725446" y="3517666"/>
                  <a:pt x="2676647" y="3453011"/>
                </a:cubicBezTo>
                <a:cubicBezTo>
                  <a:pt x="2651632" y="3419915"/>
                  <a:pt x="2639317" y="3382585"/>
                  <a:pt x="2638932" y="3340867"/>
                </a:cubicBezTo>
                <a:cubicBezTo>
                  <a:pt x="2635468" y="2945552"/>
                  <a:pt x="2925490" y="2599418"/>
                  <a:pt x="3316034" y="2532993"/>
                </a:cubicBezTo>
                <a:cubicBezTo>
                  <a:pt x="3371039" y="2523641"/>
                  <a:pt x="3425616" y="2519846"/>
                  <a:pt x="3479193" y="2521216"/>
                </a:cubicBezTo>
                <a:close/>
                <a:moveTo>
                  <a:pt x="3505307" y="1890232"/>
                </a:moveTo>
                <a:cubicBezTo>
                  <a:pt x="4060443" y="1909076"/>
                  <a:pt x="4574895" y="2249743"/>
                  <a:pt x="4795315" y="2781375"/>
                </a:cubicBezTo>
                <a:cubicBezTo>
                  <a:pt x="4836878" y="2881589"/>
                  <a:pt x="4794006" y="2990888"/>
                  <a:pt x="4697024" y="3032219"/>
                </a:cubicBezTo>
                <a:cubicBezTo>
                  <a:pt x="4599042" y="3074014"/>
                  <a:pt x="4490976" y="3029448"/>
                  <a:pt x="4446796" y="2927387"/>
                </a:cubicBezTo>
                <a:cubicBezTo>
                  <a:pt x="4334497" y="2667768"/>
                  <a:pt x="4150539" y="2478269"/>
                  <a:pt x="3893230" y="2360812"/>
                </a:cubicBezTo>
                <a:cubicBezTo>
                  <a:pt x="3268313" y="2075487"/>
                  <a:pt x="2519166" y="2470572"/>
                  <a:pt x="2404636" y="3147135"/>
                </a:cubicBezTo>
                <a:cubicBezTo>
                  <a:pt x="2390242" y="3232110"/>
                  <a:pt x="2388010" y="3319084"/>
                  <a:pt x="2380159" y="3405137"/>
                </a:cubicBezTo>
                <a:cubicBezTo>
                  <a:pt x="2382699" y="3405675"/>
                  <a:pt x="2385162" y="3406137"/>
                  <a:pt x="2387625" y="3406522"/>
                </a:cubicBezTo>
                <a:cubicBezTo>
                  <a:pt x="2358223" y="4373338"/>
                  <a:pt x="2033180" y="5225855"/>
                  <a:pt x="1399027" y="5958991"/>
                </a:cubicBezTo>
                <a:cubicBezTo>
                  <a:pt x="1343993" y="6022568"/>
                  <a:pt x="1275567" y="6045659"/>
                  <a:pt x="1194518" y="6021875"/>
                </a:cubicBezTo>
                <a:cubicBezTo>
                  <a:pt x="1118626" y="5999631"/>
                  <a:pt x="1068519" y="5935054"/>
                  <a:pt x="1062284" y="5854004"/>
                </a:cubicBezTo>
                <a:cubicBezTo>
                  <a:pt x="1058051" y="5799587"/>
                  <a:pt x="1077062" y="5752712"/>
                  <a:pt x="1112930" y="5711841"/>
                </a:cubicBezTo>
                <a:cubicBezTo>
                  <a:pt x="1249936" y="5555901"/>
                  <a:pt x="1372857" y="5389569"/>
                  <a:pt x="1480999" y="5212308"/>
                </a:cubicBezTo>
                <a:cubicBezTo>
                  <a:pt x="1723069" y="4815298"/>
                  <a:pt x="1882396" y="4387347"/>
                  <a:pt x="1959443" y="3928838"/>
                </a:cubicBezTo>
                <a:cubicBezTo>
                  <a:pt x="1994156" y="3722329"/>
                  <a:pt x="2004547" y="3514125"/>
                  <a:pt x="2009396" y="3304922"/>
                </a:cubicBezTo>
                <a:cubicBezTo>
                  <a:pt x="2024944" y="2638519"/>
                  <a:pt x="2488302" y="2074178"/>
                  <a:pt x="3137310" y="1925550"/>
                </a:cubicBezTo>
                <a:cubicBezTo>
                  <a:pt x="3222766" y="1905980"/>
                  <a:pt x="3308566" y="1894549"/>
                  <a:pt x="3393813" y="1890793"/>
                </a:cubicBezTo>
                <a:cubicBezTo>
                  <a:pt x="3431108" y="1889150"/>
                  <a:pt x="3468298" y="1888976"/>
                  <a:pt x="3505307" y="1890232"/>
                </a:cubicBezTo>
                <a:close/>
                <a:moveTo>
                  <a:pt x="2778686" y="1380518"/>
                </a:moveTo>
                <a:cubicBezTo>
                  <a:pt x="2885730" y="1369128"/>
                  <a:pt x="2983890" y="1454678"/>
                  <a:pt x="2983756" y="1569102"/>
                </a:cubicBezTo>
                <a:cubicBezTo>
                  <a:pt x="2983602" y="1649536"/>
                  <a:pt x="2935803" y="1717115"/>
                  <a:pt x="2857217" y="1746979"/>
                </a:cubicBezTo>
                <a:cubicBezTo>
                  <a:pt x="2683958" y="1812942"/>
                  <a:pt x="2524323" y="1902997"/>
                  <a:pt x="2381929" y="2021684"/>
                </a:cubicBezTo>
                <a:cubicBezTo>
                  <a:pt x="2038029" y="2308319"/>
                  <a:pt x="1831519" y="2672694"/>
                  <a:pt x="1772099" y="3117347"/>
                </a:cubicBezTo>
                <a:cubicBezTo>
                  <a:pt x="1759860" y="3209018"/>
                  <a:pt x="1758244" y="3302383"/>
                  <a:pt x="1756320" y="3395054"/>
                </a:cubicBezTo>
                <a:cubicBezTo>
                  <a:pt x="1748777" y="3746651"/>
                  <a:pt x="1689895" y="4089012"/>
                  <a:pt x="1575826" y="4421675"/>
                </a:cubicBezTo>
                <a:cubicBezTo>
                  <a:pt x="1540343" y="4525046"/>
                  <a:pt x="1435972" y="4578001"/>
                  <a:pt x="1336296" y="4544519"/>
                </a:cubicBezTo>
                <a:cubicBezTo>
                  <a:pt x="1234696" y="4510421"/>
                  <a:pt x="1182742" y="4405511"/>
                  <a:pt x="1218148" y="4300602"/>
                </a:cubicBezTo>
                <a:cubicBezTo>
                  <a:pt x="1324135" y="3986720"/>
                  <a:pt x="1375782" y="3664601"/>
                  <a:pt x="1378245" y="3333093"/>
                </a:cubicBezTo>
                <a:cubicBezTo>
                  <a:pt x="1384017" y="2557316"/>
                  <a:pt x="1803810" y="1863511"/>
                  <a:pt x="2483606" y="1502831"/>
                </a:cubicBezTo>
                <a:cubicBezTo>
                  <a:pt x="2563732" y="1460344"/>
                  <a:pt x="2647552" y="1423475"/>
                  <a:pt x="2732526" y="1391533"/>
                </a:cubicBezTo>
                <a:cubicBezTo>
                  <a:pt x="2747920" y="1385751"/>
                  <a:pt x="2763394" y="1382145"/>
                  <a:pt x="2778686" y="1380518"/>
                </a:cubicBezTo>
                <a:close/>
                <a:moveTo>
                  <a:pt x="5263954" y="1369442"/>
                </a:moveTo>
                <a:cubicBezTo>
                  <a:pt x="5303411" y="1374349"/>
                  <a:pt x="5341184" y="1392033"/>
                  <a:pt x="5371356" y="1422321"/>
                </a:cubicBezTo>
                <a:cubicBezTo>
                  <a:pt x="5422309" y="1473506"/>
                  <a:pt x="5471878" y="1526384"/>
                  <a:pt x="5518676" y="1581418"/>
                </a:cubicBezTo>
                <a:cubicBezTo>
                  <a:pt x="5836792" y="1955567"/>
                  <a:pt x="6038529" y="2385134"/>
                  <a:pt x="6125890" y="2868197"/>
                </a:cubicBezTo>
                <a:cubicBezTo>
                  <a:pt x="6161834" y="3066547"/>
                  <a:pt x="6172918" y="3266745"/>
                  <a:pt x="6167377" y="3412449"/>
                </a:cubicBezTo>
                <a:cubicBezTo>
                  <a:pt x="6150058" y="4356019"/>
                  <a:pt x="5987960" y="5216310"/>
                  <a:pt x="5678080" y="6048583"/>
                </a:cubicBezTo>
                <a:cubicBezTo>
                  <a:pt x="5639287" y="6152800"/>
                  <a:pt x="5534531" y="6203831"/>
                  <a:pt x="5434394" y="6167655"/>
                </a:cubicBezTo>
                <a:cubicBezTo>
                  <a:pt x="5333102" y="6131095"/>
                  <a:pt x="5284611" y="6023953"/>
                  <a:pt x="5323711" y="5918120"/>
                </a:cubicBezTo>
                <a:cubicBezTo>
                  <a:pt x="5439782" y="5603929"/>
                  <a:pt x="5535917" y="5283889"/>
                  <a:pt x="5609269" y="4957076"/>
                </a:cubicBezTo>
                <a:cubicBezTo>
                  <a:pt x="5685007" y="4619641"/>
                  <a:pt x="5740425" y="4278896"/>
                  <a:pt x="5763516" y="3933764"/>
                </a:cubicBezTo>
                <a:cubicBezTo>
                  <a:pt x="5777448" y="3725484"/>
                  <a:pt x="5790840" y="3516357"/>
                  <a:pt x="5787223" y="3307924"/>
                </a:cubicBezTo>
                <a:cubicBezTo>
                  <a:pt x="5776447" y="2688088"/>
                  <a:pt x="5551465" y="2153994"/>
                  <a:pt x="5121512" y="1706955"/>
                </a:cubicBezTo>
                <a:cubicBezTo>
                  <a:pt x="5091956" y="1676167"/>
                  <a:pt x="5066017" y="1644148"/>
                  <a:pt x="5056242" y="1601584"/>
                </a:cubicBezTo>
                <a:cubicBezTo>
                  <a:pt x="5037153" y="1518610"/>
                  <a:pt x="5073637" y="1434329"/>
                  <a:pt x="5146450" y="1393226"/>
                </a:cubicBezTo>
                <a:cubicBezTo>
                  <a:pt x="5183357" y="1372406"/>
                  <a:pt x="5224498" y="1364536"/>
                  <a:pt x="5263954" y="1369442"/>
                </a:cubicBezTo>
                <a:close/>
                <a:moveTo>
                  <a:pt x="3461891" y="1260300"/>
                </a:moveTo>
                <a:cubicBezTo>
                  <a:pt x="3833116" y="1262224"/>
                  <a:pt x="4181866" y="1351894"/>
                  <a:pt x="4501136" y="1541701"/>
                </a:cubicBezTo>
                <a:cubicBezTo>
                  <a:pt x="5029148" y="1855737"/>
                  <a:pt x="5360118" y="2315093"/>
                  <a:pt x="5493429" y="2915225"/>
                </a:cubicBezTo>
                <a:cubicBezTo>
                  <a:pt x="5529682" y="3078015"/>
                  <a:pt x="5540997" y="3243654"/>
                  <a:pt x="5531452" y="3410294"/>
                </a:cubicBezTo>
                <a:cubicBezTo>
                  <a:pt x="5531452" y="3483492"/>
                  <a:pt x="5534454" y="3556844"/>
                  <a:pt x="5530837" y="3629811"/>
                </a:cubicBezTo>
                <a:cubicBezTo>
                  <a:pt x="5523755" y="3771743"/>
                  <a:pt x="5385980" y="3857410"/>
                  <a:pt x="5261828" y="3797990"/>
                </a:cubicBezTo>
                <a:cubicBezTo>
                  <a:pt x="5190015" y="3763584"/>
                  <a:pt x="5153377" y="3703856"/>
                  <a:pt x="5153531" y="3624269"/>
                </a:cubicBezTo>
                <a:cubicBezTo>
                  <a:pt x="5153685" y="3527903"/>
                  <a:pt x="5159073" y="3431460"/>
                  <a:pt x="5157764" y="3335094"/>
                </a:cubicBezTo>
                <a:cubicBezTo>
                  <a:pt x="5150606" y="2797231"/>
                  <a:pt x="4938401" y="2355348"/>
                  <a:pt x="4523457" y="2014988"/>
                </a:cubicBezTo>
                <a:cubicBezTo>
                  <a:pt x="4218042" y="1764451"/>
                  <a:pt x="3862673" y="1642993"/>
                  <a:pt x="3467510" y="1638606"/>
                </a:cubicBezTo>
                <a:cubicBezTo>
                  <a:pt x="3364140" y="1637451"/>
                  <a:pt x="3285939" y="1573720"/>
                  <a:pt x="3271468" y="1479971"/>
                </a:cubicBezTo>
                <a:cubicBezTo>
                  <a:pt x="3253227" y="1361592"/>
                  <a:pt x="3340741" y="1259684"/>
                  <a:pt x="3461891" y="1260300"/>
                </a:cubicBezTo>
                <a:close/>
                <a:moveTo>
                  <a:pt x="1226133" y="922605"/>
                </a:moveTo>
                <a:cubicBezTo>
                  <a:pt x="1274720" y="921268"/>
                  <a:pt x="1323211" y="939144"/>
                  <a:pt x="1361465" y="976282"/>
                </a:cubicBezTo>
                <a:cubicBezTo>
                  <a:pt x="1438589" y="1051173"/>
                  <a:pt x="1438589" y="1169245"/>
                  <a:pt x="1359310" y="1249370"/>
                </a:cubicBezTo>
                <a:cubicBezTo>
                  <a:pt x="1054048" y="1557942"/>
                  <a:pt x="825448" y="1915235"/>
                  <a:pt x="676127" y="2322789"/>
                </a:cubicBezTo>
                <a:cubicBezTo>
                  <a:pt x="552976" y="2658993"/>
                  <a:pt x="495633" y="3006357"/>
                  <a:pt x="495325" y="3364342"/>
                </a:cubicBezTo>
                <a:cubicBezTo>
                  <a:pt x="495171" y="3602949"/>
                  <a:pt x="449913" y="3834474"/>
                  <a:pt x="367556" y="4058609"/>
                </a:cubicBezTo>
                <a:cubicBezTo>
                  <a:pt x="338384" y="4137888"/>
                  <a:pt x="269650" y="4186225"/>
                  <a:pt x="187524" y="4185840"/>
                </a:cubicBezTo>
                <a:cubicBezTo>
                  <a:pt x="56829" y="4185301"/>
                  <a:pt x="-32687" y="4058378"/>
                  <a:pt x="11340" y="3932995"/>
                </a:cubicBezTo>
                <a:cubicBezTo>
                  <a:pt x="49286" y="3824929"/>
                  <a:pt x="83153" y="3715555"/>
                  <a:pt x="96391" y="3601871"/>
                </a:cubicBezTo>
                <a:cubicBezTo>
                  <a:pt x="108168" y="3501041"/>
                  <a:pt x="114787" y="3399288"/>
                  <a:pt x="117404" y="3297765"/>
                </a:cubicBezTo>
                <a:cubicBezTo>
                  <a:pt x="140341" y="2399682"/>
                  <a:pt x="463614" y="1628215"/>
                  <a:pt x="1090224" y="984209"/>
                </a:cubicBezTo>
                <a:cubicBezTo>
                  <a:pt x="1128863" y="944493"/>
                  <a:pt x="1177546" y="923942"/>
                  <a:pt x="1226133" y="922605"/>
                </a:cubicBezTo>
                <a:close/>
                <a:moveTo>
                  <a:pt x="3423099" y="632227"/>
                </a:moveTo>
                <a:cubicBezTo>
                  <a:pt x="3894154" y="626300"/>
                  <a:pt x="4337114" y="735367"/>
                  <a:pt x="4751750" y="959194"/>
                </a:cubicBezTo>
                <a:cubicBezTo>
                  <a:pt x="4836417" y="1004914"/>
                  <a:pt x="4874978" y="1091506"/>
                  <a:pt x="4850887" y="1179943"/>
                </a:cubicBezTo>
                <a:cubicBezTo>
                  <a:pt x="4828027" y="1264072"/>
                  <a:pt x="4748363" y="1323569"/>
                  <a:pt x="4660002" y="1316951"/>
                </a:cubicBezTo>
                <a:cubicBezTo>
                  <a:pt x="4629060" y="1314641"/>
                  <a:pt x="4596502" y="1304173"/>
                  <a:pt x="4569024" y="1289471"/>
                </a:cubicBezTo>
                <a:cubicBezTo>
                  <a:pt x="4308943" y="1149772"/>
                  <a:pt x="4032853" y="1059871"/>
                  <a:pt x="3739906" y="1025696"/>
                </a:cubicBezTo>
                <a:cubicBezTo>
                  <a:pt x="3236140" y="966814"/>
                  <a:pt x="2758620" y="1054945"/>
                  <a:pt x="2317583" y="1307021"/>
                </a:cubicBezTo>
                <a:cubicBezTo>
                  <a:pt x="1725071" y="1645688"/>
                  <a:pt x="1348766" y="2150840"/>
                  <a:pt x="1185590" y="2814011"/>
                </a:cubicBezTo>
                <a:cubicBezTo>
                  <a:pt x="1177046" y="2848647"/>
                  <a:pt x="1171274" y="2883899"/>
                  <a:pt x="1163577" y="2918766"/>
                </a:cubicBezTo>
                <a:cubicBezTo>
                  <a:pt x="1140024" y="3026447"/>
                  <a:pt x="1042272" y="3091408"/>
                  <a:pt x="937748" y="3069011"/>
                </a:cubicBezTo>
                <a:cubicBezTo>
                  <a:pt x="836455" y="3047382"/>
                  <a:pt x="772571" y="2948553"/>
                  <a:pt x="793198" y="2843567"/>
                </a:cubicBezTo>
                <a:cubicBezTo>
                  <a:pt x="932206" y="2137831"/>
                  <a:pt x="1290423" y="1569564"/>
                  <a:pt x="1870389" y="1144846"/>
                </a:cubicBezTo>
                <a:cubicBezTo>
                  <a:pt x="2290490" y="837120"/>
                  <a:pt x="2763931" y="670173"/>
                  <a:pt x="3283938" y="636383"/>
                </a:cubicBezTo>
                <a:cubicBezTo>
                  <a:pt x="3307106" y="634844"/>
                  <a:pt x="3330274" y="633151"/>
                  <a:pt x="3353442" y="632458"/>
                </a:cubicBezTo>
                <a:cubicBezTo>
                  <a:pt x="3376686" y="631688"/>
                  <a:pt x="3399931" y="632227"/>
                  <a:pt x="3423099" y="632227"/>
                </a:cubicBezTo>
                <a:close/>
                <a:moveTo>
                  <a:pt x="3202504" y="0"/>
                </a:moveTo>
                <a:cubicBezTo>
                  <a:pt x="3329350" y="77"/>
                  <a:pt x="3456119" y="77"/>
                  <a:pt x="3582965" y="77"/>
                </a:cubicBezTo>
                <a:cubicBezTo>
                  <a:pt x="3622913" y="3156"/>
                  <a:pt x="3662860" y="6312"/>
                  <a:pt x="3702807" y="9390"/>
                </a:cubicBezTo>
                <a:cubicBezTo>
                  <a:pt x="4306249" y="55495"/>
                  <a:pt x="4860200" y="246226"/>
                  <a:pt x="5355731" y="593513"/>
                </a:cubicBezTo>
                <a:cubicBezTo>
                  <a:pt x="6104954" y="1118601"/>
                  <a:pt x="6564386" y="1834958"/>
                  <a:pt x="6741648" y="2732269"/>
                </a:cubicBezTo>
                <a:cubicBezTo>
                  <a:pt x="6761660" y="2833485"/>
                  <a:pt x="6695697" y="2931929"/>
                  <a:pt x="6596791" y="2952480"/>
                </a:cubicBezTo>
                <a:cubicBezTo>
                  <a:pt x="6493805" y="2973877"/>
                  <a:pt x="6394361" y="2913533"/>
                  <a:pt x="6373117" y="2810779"/>
                </a:cubicBezTo>
                <a:cubicBezTo>
                  <a:pt x="6338403" y="2642754"/>
                  <a:pt x="6297763" y="2476576"/>
                  <a:pt x="6236496" y="2316094"/>
                </a:cubicBezTo>
                <a:cubicBezTo>
                  <a:pt x="5944857" y="1551786"/>
                  <a:pt x="5429237" y="994063"/>
                  <a:pt x="4688481" y="646852"/>
                </a:cubicBezTo>
                <a:cubicBezTo>
                  <a:pt x="4380218" y="502381"/>
                  <a:pt x="4054944" y="416406"/>
                  <a:pt x="3715353" y="390620"/>
                </a:cubicBezTo>
                <a:cubicBezTo>
                  <a:pt x="3414786" y="367838"/>
                  <a:pt x="3114066" y="370301"/>
                  <a:pt x="2814885" y="412250"/>
                </a:cubicBezTo>
                <a:cubicBezTo>
                  <a:pt x="2587670" y="444115"/>
                  <a:pt x="2380391" y="530551"/>
                  <a:pt x="2186581" y="651241"/>
                </a:cubicBezTo>
                <a:cubicBezTo>
                  <a:pt x="2146480" y="676256"/>
                  <a:pt x="2106994" y="702347"/>
                  <a:pt x="2067432" y="728209"/>
                </a:cubicBezTo>
                <a:cubicBezTo>
                  <a:pt x="1976223" y="787938"/>
                  <a:pt x="1862154" y="767233"/>
                  <a:pt x="1802271" y="680026"/>
                </a:cubicBezTo>
                <a:cubicBezTo>
                  <a:pt x="1742774" y="593282"/>
                  <a:pt x="1765018" y="477674"/>
                  <a:pt x="1854765" y="415867"/>
                </a:cubicBezTo>
                <a:cubicBezTo>
                  <a:pt x="2074590" y="264544"/>
                  <a:pt x="2308424" y="142393"/>
                  <a:pt x="2568889" y="76431"/>
                </a:cubicBezTo>
                <a:cubicBezTo>
                  <a:pt x="2716517" y="39100"/>
                  <a:pt x="2866762" y="19780"/>
                  <a:pt x="3018470" y="10545"/>
                </a:cubicBezTo>
                <a:cubicBezTo>
                  <a:pt x="3079814" y="6773"/>
                  <a:pt x="3141159" y="3541"/>
                  <a:pt x="3202504" y="0"/>
                </a:cubicBezTo>
                <a:close/>
              </a:path>
            </a:pathLst>
          </a:custGeom>
          <a:solidFill>
            <a:schemeClr val="bg1"/>
          </a:solidFill>
          <a:ln w="7691" cap="flat">
            <a:noFill/>
            <a:prstDash val="solid"/>
            <a:miter/>
          </a:ln>
        </p:spPr>
        <p:txBody>
          <a:bodyPr rtlCol="0" anchor="ctr"/>
          <a:lstStyle/>
          <a:p>
            <a:endParaRPr lang="ko-KR" altLang="en-US"/>
          </a:p>
        </p:txBody>
      </p:sp>
      <p:sp>
        <p:nvSpPr>
          <p:cNvPr id="46" name="자유형: 도형 50">
            <a:extLst>
              <a:ext uri="{FF2B5EF4-FFF2-40B4-BE49-F238E27FC236}">
                <a16:creationId xmlns:a16="http://schemas.microsoft.com/office/drawing/2014/main" id="{8B9C4278-2CD0-CC86-D7EA-24F6AE944DDF}"/>
              </a:ext>
            </a:extLst>
          </p:cNvPr>
          <p:cNvSpPr/>
          <p:nvPr/>
        </p:nvSpPr>
        <p:spPr>
          <a:xfrm>
            <a:off x="540742" y="3792555"/>
            <a:ext cx="433230" cy="436934"/>
          </a:xfrm>
          <a:custGeom>
            <a:avLst/>
            <a:gdLst>
              <a:gd name="connsiteX0" fmla="*/ 2093370 w 6797527"/>
              <a:gd name="connsiteY0" fmla="*/ 5591383 h 6855646"/>
              <a:gd name="connsiteX1" fmla="*/ 2253467 w 6797527"/>
              <a:gd name="connsiteY1" fmla="*/ 5685286 h 6855646"/>
              <a:gd name="connsiteX2" fmla="*/ 2252544 w 6797527"/>
              <a:gd name="connsiteY2" fmla="*/ 5875940 h 6855646"/>
              <a:gd name="connsiteX3" fmla="*/ 1899176 w 6797527"/>
              <a:gd name="connsiteY3" fmla="*/ 6342608 h 6855646"/>
              <a:gd name="connsiteX4" fmla="*/ 1638633 w 6797527"/>
              <a:gd name="connsiteY4" fmla="*/ 6355384 h 6855646"/>
              <a:gd name="connsiteX5" fmla="*/ 1615696 w 6797527"/>
              <a:gd name="connsiteY5" fmla="*/ 6095380 h 6855646"/>
              <a:gd name="connsiteX6" fmla="*/ 1938430 w 6797527"/>
              <a:gd name="connsiteY6" fmla="*/ 5668892 h 6855646"/>
              <a:gd name="connsiteX7" fmla="*/ 2093370 w 6797527"/>
              <a:gd name="connsiteY7" fmla="*/ 5591383 h 6855646"/>
              <a:gd name="connsiteX8" fmla="*/ 3586502 w 6797527"/>
              <a:gd name="connsiteY8" fmla="*/ 5588368 h 6855646"/>
              <a:gd name="connsiteX9" fmla="*/ 3658934 w 6797527"/>
              <a:gd name="connsiteY9" fmla="*/ 5611087 h 6855646"/>
              <a:gd name="connsiteX10" fmla="*/ 3730131 w 6797527"/>
              <a:gd name="connsiteY10" fmla="*/ 5872707 h 6855646"/>
              <a:gd name="connsiteX11" fmla="*/ 3179797 w 6797527"/>
              <a:gd name="connsiteY11" fmla="*/ 6752856 h 6855646"/>
              <a:gd name="connsiteX12" fmla="*/ 3018007 w 6797527"/>
              <a:gd name="connsiteY12" fmla="*/ 6838215 h 6855646"/>
              <a:gd name="connsiteX13" fmla="*/ 2855524 w 6797527"/>
              <a:gd name="connsiteY13" fmla="*/ 6738232 h 6855646"/>
              <a:gd name="connsiteX14" fmla="*/ 2868455 w 6797527"/>
              <a:gd name="connsiteY14" fmla="*/ 6538264 h 6855646"/>
              <a:gd name="connsiteX15" fmla="*/ 3171331 w 6797527"/>
              <a:gd name="connsiteY15" fmla="*/ 6074445 h 6855646"/>
              <a:gd name="connsiteX16" fmla="*/ 3399238 w 6797527"/>
              <a:gd name="connsiteY16" fmla="*/ 5690058 h 6855646"/>
              <a:gd name="connsiteX17" fmla="*/ 3586502 w 6797527"/>
              <a:gd name="connsiteY17" fmla="*/ 5588368 h 6855646"/>
              <a:gd name="connsiteX18" fmla="*/ 1146313 w 6797527"/>
              <a:gd name="connsiteY18" fmla="*/ 4775343 h 6855646"/>
              <a:gd name="connsiteX19" fmla="*/ 1215839 w 6797527"/>
              <a:gd name="connsiteY19" fmla="*/ 4801058 h 6855646"/>
              <a:gd name="connsiteX20" fmla="*/ 1281725 w 6797527"/>
              <a:gd name="connsiteY20" fmla="*/ 5053827 h 6855646"/>
              <a:gd name="connsiteX21" fmla="*/ 955912 w 6797527"/>
              <a:gd name="connsiteY21" fmla="*/ 5507410 h 6855646"/>
              <a:gd name="connsiteX22" fmla="*/ 803589 w 6797527"/>
              <a:gd name="connsiteY22" fmla="*/ 5568985 h 6855646"/>
              <a:gd name="connsiteX23" fmla="*/ 646802 w 6797527"/>
              <a:gd name="connsiteY23" fmla="*/ 5461843 h 6855646"/>
              <a:gd name="connsiteX24" fmla="*/ 669200 w 6797527"/>
              <a:gd name="connsiteY24" fmla="*/ 5263338 h 6855646"/>
              <a:gd name="connsiteX25" fmla="*/ 959222 w 6797527"/>
              <a:gd name="connsiteY25" fmla="*/ 4859402 h 6855646"/>
              <a:gd name="connsiteX26" fmla="*/ 1146313 w 6797527"/>
              <a:gd name="connsiteY26" fmla="*/ 4775343 h 6855646"/>
              <a:gd name="connsiteX27" fmla="*/ 5271911 w 6797527"/>
              <a:gd name="connsiteY27" fmla="*/ 4285054 h 6855646"/>
              <a:gd name="connsiteX28" fmla="*/ 5443091 w 6797527"/>
              <a:gd name="connsiteY28" fmla="*/ 4494181 h 6855646"/>
              <a:gd name="connsiteX29" fmla="*/ 5404452 w 6797527"/>
              <a:gd name="connsiteY29" fmla="*/ 4706463 h 6855646"/>
              <a:gd name="connsiteX30" fmla="*/ 4766836 w 6797527"/>
              <a:gd name="connsiteY30" fmla="*/ 6560201 h 6855646"/>
              <a:gd name="connsiteX31" fmla="*/ 4513682 w 6797527"/>
              <a:gd name="connsiteY31" fmla="*/ 6652180 h 6855646"/>
              <a:gd name="connsiteX32" fmla="*/ 4426707 w 6797527"/>
              <a:gd name="connsiteY32" fmla="*/ 6395101 h 6855646"/>
              <a:gd name="connsiteX33" fmla="*/ 4618284 w 6797527"/>
              <a:gd name="connsiteY33" fmla="*/ 5982698 h 6855646"/>
              <a:gd name="connsiteX34" fmla="*/ 5067172 w 6797527"/>
              <a:gd name="connsiteY34" fmla="*/ 4448153 h 6855646"/>
              <a:gd name="connsiteX35" fmla="*/ 5271911 w 6797527"/>
              <a:gd name="connsiteY35" fmla="*/ 4285054 h 6855646"/>
              <a:gd name="connsiteX36" fmla="*/ 2779786 w 6797527"/>
              <a:gd name="connsiteY36" fmla="*/ 3896434 h 6855646"/>
              <a:gd name="connsiteX37" fmla="*/ 2952660 w 6797527"/>
              <a:gd name="connsiteY37" fmla="*/ 4104945 h 6855646"/>
              <a:gd name="connsiteX38" fmla="*/ 2911866 w 6797527"/>
              <a:gd name="connsiteY38" fmla="*/ 4314148 h 6855646"/>
              <a:gd name="connsiteX39" fmla="*/ 2506621 w 6797527"/>
              <a:gd name="connsiteY39" fmla="*/ 5444295 h 6855646"/>
              <a:gd name="connsiteX40" fmla="*/ 2230685 w 6797527"/>
              <a:gd name="connsiteY40" fmla="*/ 5524882 h 6855646"/>
              <a:gd name="connsiteX41" fmla="*/ 2166184 w 6797527"/>
              <a:gd name="connsiteY41" fmla="*/ 5279040 h 6855646"/>
              <a:gd name="connsiteX42" fmla="*/ 2366228 w 6797527"/>
              <a:gd name="connsiteY42" fmla="*/ 4826613 h 6855646"/>
              <a:gd name="connsiteX43" fmla="*/ 2576586 w 6797527"/>
              <a:gd name="connsiteY43" fmla="*/ 4058917 h 6855646"/>
              <a:gd name="connsiteX44" fmla="*/ 2779786 w 6797527"/>
              <a:gd name="connsiteY44" fmla="*/ 3896434 h 6855646"/>
              <a:gd name="connsiteX45" fmla="*/ 4704259 w 6797527"/>
              <a:gd name="connsiteY45" fmla="*/ 3551763 h 6855646"/>
              <a:gd name="connsiteX46" fmla="*/ 4893297 w 6797527"/>
              <a:gd name="connsiteY46" fmla="*/ 3755886 h 6855646"/>
              <a:gd name="connsiteX47" fmla="*/ 4834723 w 6797527"/>
              <a:gd name="connsiteY47" fmla="*/ 4298677 h 6855646"/>
              <a:gd name="connsiteX48" fmla="*/ 4531539 w 6797527"/>
              <a:gd name="connsiteY48" fmla="*/ 5514413 h 6855646"/>
              <a:gd name="connsiteX49" fmla="*/ 3931483 w 6797527"/>
              <a:gd name="connsiteY49" fmla="*/ 6761014 h 6855646"/>
              <a:gd name="connsiteX50" fmla="*/ 3727591 w 6797527"/>
              <a:gd name="connsiteY50" fmla="*/ 6851300 h 6855646"/>
              <a:gd name="connsiteX51" fmla="*/ 3580117 w 6797527"/>
              <a:gd name="connsiteY51" fmla="*/ 6687047 h 6855646"/>
              <a:gd name="connsiteX52" fmla="*/ 3611366 w 6797527"/>
              <a:gd name="connsiteY52" fmla="*/ 6559739 h 6855646"/>
              <a:gd name="connsiteX53" fmla="*/ 3959500 w 6797527"/>
              <a:gd name="connsiteY53" fmla="*/ 5914887 h 6855646"/>
              <a:gd name="connsiteX54" fmla="*/ 4435327 w 6797527"/>
              <a:gd name="connsiteY54" fmla="*/ 4403124 h 6855646"/>
              <a:gd name="connsiteX55" fmla="*/ 4515837 w 6797527"/>
              <a:gd name="connsiteY55" fmla="*/ 3736336 h 6855646"/>
              <a:gd name="connsiteX56" fmla="*/ 4704259 w 6797527"/>
              <a:gd name="connsiteY56" fmla="*/ 3551763 h 6855646"/>
              <a:gd name="connsiteX57" fmla="*/ 913194 w 6797527"/>
              <a:gd name="connsiteY57" fmla="*/ 3542296 h 6855646"/>
              <a:gd name="connsiteX58" fmla="*/ 1093611 w 6797527"/>
              <a:gd name="connsiteY58" fmla="*/ 3754193 h 6855646"/>
              <a:gd name="connsiteX59" fmla="*/ 617168 w 6797527"/>
              <a:gd name="connsiteY59" fmla="*/ 4919745 h 6855646"/>
              <a:gd name="connsiteX60" fmla="*/ 460843 w 6797527"/>
              <a:gd name="connsiteY60" fmla="*/ 5000025 h 6855646"/>
              <a:gd name="connsiteX61" fmla="*/ 296359 w 6797527"/>
              <a:gd name="connsiteY61" fmla="*/ 4898963 h 6855646"/>
              <a:gd name="connsiteX62" fmla="*/ 309136 w 6797527"/>
              <a:gd name="connsiteY62" fmla="*/ 4701613 h 6855646"/>
              <a:gd name="connsiteX63" fmla="*/ 536812 w 6797527"/>
              <a:gd name="connsiteY63" fmla="*/ 4308529 h 6855646"/>
              <a:gd name="connsiteX64" fmla="*/ 717075 w 6797527"/>
              <a:gd name="connsiteY64" fmla="*/ 3716555 h 6855646"/>
              <a:gd name="connsiteX65" fmla="*/ 913194 w 6797527"/>
              <a:gd name="connsiteY65" fmla="*/ 3542296 h 6855646"/>
              <a:gd name="connsiteX66" fmla="*/ 6585301 w 6797527"/>
              <a:gd name="connsiteY66" fmla="*/ 3151303 h 6855646"/>
              <a:gd name="connsiteX67" fmla="*/ 6680841 w 6797527"/>
              <a:gd name="connsiteY67" fmla="*/ 3165376 h 6855646"/>
              <a:gd name="connsiteX68" fmla="*/ 6787290 w 6797527"/>
              <a:gd name="connsiteY68" fmla="*/ 3278905 h 6855646"/>
              <a:gd name="connsiteX69" fmla="*/ 6797450 w 6797527"/>
              <a:gd name="connsiteY69" fmla="*/ 3305847 h 6855646"/>
              <a:gd name="connsiteX70" fmla="*/ 6797527 w 6797527"/>
              <a:gd name="connsiteY70" fmla="*/ 3552225 h 6855646"/>
              <a:gd name="connsiteX71" fmla="*/ 6788291 w 6797527"/>
              <a:gd name="connsiteY71" fmla="*/ 3725253 h 6855646"/>
              <a:gd name="connsiteX72" fmla="*/ 6672836 w 6797527"/>
              <a:gd name="connsiteY72" fmla="*/ 4780661 h 6855646"/>
              <a:gd name="connsiteX73" fmla="*/ 6489956 w 6797527"/>
              <a:gd name="connsiteY73" fmla="*/ 4948686 h 6855646"/>
              <a:gd name="connsiteX74" fmla="*/ 6303382 w 6797527"/>
              <a:gd name="connsiteY74" fmla="*/ 4809525 h 6855646"/>
              <a:gd name="connsiteX75" fmla="*/ 6301226 w 6797527"/>
              <a:gd name="connsiteY75" fmla="*/ 4711850 h 6855646"/>
              <a:gd name="connsiteX76" fmla="*/ 6419144 w 6797527"/>
              <a:gd name="connsiteY76" fmla="*/ 3350949 h 6855646"/>
              <a:gd name="connsiteX77" fmla="*/ 6585301 w 6797527"/>
              <a:gd name="connsiteY77" fmla="*/ 3151303 h 6855646"/>
              <a:gd name="connsiteX78" fmla="*/ 3454503 w 6797527"/>
              <a:gd name="connsiteY78" fmla="*/ 3150597 h 6855646"/>
              <a:gd name="connsiteX79" fmla="*/ 3646696 w 6797527"/>
              <a:gd name="connsiteY79" fmla="*/ 3336633 h 6855646"/>
              <a:gd name="connsiteX80" fmla="*/ 3646773 w 6797527"/>
              <a:gd name="connsiteY80" fmla="*/ 3510661 h 6855646"/>
              <a:gd name="connsiteX81" fmla="*/ 3048026 w 6797527"/>
              <a:gd name="connsiteY81" fmla="*/ 5768490 h 6855646"/>
              <a:gd name="connsiteX82" fmla="*/ 2504620 w 6797527"/>
              <a:gd name="connsiteY82" fmla="*/ 6601149 h 6855646"/>
              <a:gd name="connsiteX83" fmla="*/ 2302112 w 6797527"/>
              <a:gd name="connsiteY83" fmla="*/ 6669575 h 6855646"/>
              <a:gd name="connsiteX84" fmla="*/ 2165568 w 6797527"/>
              <a:gd name="connsiteY84" fmla="*/ 6511171 h 6855646"/>
              <a:gd name="connsiteX85" fmla="*/ 2212981 w 6797527"/>
              <a:gd name="connsiteY85" fmla="*/ 6360002 h 6855646"/>
              <a:gd name="connsiteX86" fmla="*/ 2577433 w 6797527"/>
              <a:gd name="connsiteY86" fmla="*/ 5834684 h 6855646"/>
              <a:gd name="connsiteX87" fmla="*/ 3192652 w 6797527"/>
              <a:gd name="connsiteY87" fmla="*/ 4192613 h 6855646"/>
              <a:gd name="connsiteX88" fmla="*/ 3268313 w 6797527"/>
              <a:gd name="connsiteY88" fmla="*/ 3348409 h 6855646"/>
              <a:gd name="connsiteX89" fmla="*/ 3454503 w 6797527"/>
              <a:gd name="connsiteY89" fmla="*/ 3150597 h 6855646"/>
              <a:gd name="connsiteX90" fmla="*/ 3479193 w 6797527"/>
              <a:gd name="connsiteY90" fmla="*/ 2521216 h 6855646"/>
              <a:gd name="connsiteX91" fmla="*/ 4260222 w 6797527"/>
              <a:gd name="connsiteY91" fmla="*/ 3175074 h 6855646"/>
              <a:gd name="connsiteX92" fmla="*/ 4274846 w 6797527"/>
              <a:gd name="connsiteY92" fmla="*/ 3471099 h 6855646"/>
              <a:gd name="connsiteX93" fmla="*/ 4006376 w 6797527"/>
              <a:gd name="connsiteY93" fmla="*/ 5097777 h 6855646"/>
              <a:gd name="connsiteX94" fmla="*/ 3791245 w 6797527"/>
              <a:gd name="connsiteY94" fmla="*/ 5228856 h 6855646"/>
              <a:gd name="connsiteX95" fmla="*/ 3637383 w 6797527"/>
              <a:gd name="connsiteY95" fmla="*/ 5034661 h 6855646"/>
              <a:gd name="connsiteX96" fmla="*/ 3650929 w 6797527"/>
              <a:gd name="connsiteY96" fmla="*/ 4969468 h 6855646"/>
              <a:gd name="connsiteX97" fmla="*/ 3868215 w 6797527"/>
              <a:gd name="connsiteY97" fmla="*/ 3912059 h 6855646"/>
              <a:gd name="connsiteX98" fmla="*/ 3898156 w 6797527"/>
              <a:gd name="connsiteY98" fmla="*/ 3337327 h 6855646"/>
              <a:gd name="connsiteX99" fmla="*/ 3563646 w 6797527"/>
              <a:gd name="connsiteY99" fmla="*/ 2911145 h 6855646"/>
              <a:gd name="connsiteX100" fmla="*/ 3069654 w 6797527"/>
              <a:gd name="connsiteY100" fmla="*/ 3129354 h 6855646"/>
              <a:gd name="connsiteX101" fmla="*/ 3015776 w 6797527"/>
              <a:gd name="connsiteY101" fmla="*/ 3345332 h 6855646"/>
              <a:gd name="connsiteX102" fmla="*/ 2884619 w 6797527"/>
              <a:gd name="connsiteY102" fmla="*/ 3519744 h 6855646"/>
              <a:gd name="connsiteX103" fmla="*/ 2676647 w 6797527"/>
              <a:gd name="connsiteY103" fmla="*/ 3453011 h 6855646"/>
              <a:gd name="connsiteX104" fmla="*/ 2638932 w 6797527"/>
              <a:gd name="connsiteY104" fmla="*/ 3340867 h 6855646"/>
              <a:gd name="connsiteX105" fmla="*/ 3316034 w 6797527"/>
              <a:gd name="connsiteY105" fmla="*/ 2532993 h 6855646"/>
              <a:gd name="connsiteX106" fmla="*/ 3479193 w 6797527"/>
              <a:gd name="connsiteY106" fmla="*/ 2521216 h 6855646"/>
              <a:gd name="connsiteX107" fmla="*/ 3505307 w 6797527"/>
              <a:gd name="connsiteY107" fmla="*/ 1890232 h 6855646"/>
              <a:gd name="connsiteX108" fmla="*/ 4795315 w 6797527"/>
              <a:gd name="connsiteY108" fmla="*/ 2781375 h 6855646"/>
              <a:gd name="connsiteX109" fmla="*/ 4697024 w 6797527"/>
              <a:gd name="connsiteY109" fmla="*/ 3032219 h 6855646"/>
              <a:gd name="connsiteX110" fmla="*/ 4446796 w 6797527"/>
              <a:gd name="connsiteY110" fmla="*/ 2927387 h 6855646"/>
              <a:gd name="connsiteX111" fmla="*/ 3893230 w 6797527"/>
              <a:gd name="connsiteY111" fmla="*/ 2360812 h 6855646"/>
              <a:gd name="connsiteX112" fmla="*/ 2404636 w 6797527"/>
              <a:gd name="connsiteY112" fmla="*/ 3147135 h 6855646"/>
              <a:gd name="connsiteX113" fmla="*/ 2380159 w 6797527"/>
              <a:gd name="connsiteY113" fmla="*/ 3405137 h 6855646"/>
              <a:gd name="connsiteX114" fmla="*/ 2387625 w 6797527"/>
              <a:gd name="connsiteY114" fmla="*/ 3406522 h 6855646"/>
              <a:gd name="connsiteX115" fmla="*/ 1399027 w 6797527"/>
              <a:gd name="connsiteY115" fmla="*/ 5958991 h 6855646"/>
              <a:gd name="connsiteX116" fmla="*/ 1194518 w 6797527"/>
              <a:gd name="connsiteY116" fmla="*/ 6021875 h 6855646"/>
              <a:gd name="connsiteX117" fmla="*/ 1062284 w 6797527"/>
              <a:gd name="connsiteY117" fmla="*/ 5854004 h 6855646"/>
              <a:gd name="connsiteX118" fmla="*/ 1112930 w 6797527"/>
              <a:gd name="connsiteY118" fmla="*/ 5711841 h 6855646"/>
              <a:gd name="connsiteX119" fmla="*/ 1480999 w 6797527"/>
              <a:gd name="connsiteY119" fmla="*/ 5212308 h 6855646"/>
              <a:gd name="connsiteX120" fmla="*/ 1959443 w 6797527"/>
              <a:gd name="connsiteY120" fmla="*/ 3928838 h 6855646"/>
              <a:gd name="connsiteX121" fmla="*/ 2009396 w 6797527"/>
              <a:gd name="connsiteY121" fmla="*/ 3304922 h 6855646"/>
              <a:gd name="connsiteX122" fmla="*/ 3137310 w 6797527"/>
              <a:gd name="connsiteY122" fmla="*/ 1925550 h 6855646"/>
              <a:gd name="connsiteX123" fmla="*/ 3393813 w 6797527"/>
              <a:gd name="connsiteY123" fmla="*/ 1890793 h 6855646"/>
              <a:gd name="connsiteX124" fmla="*/ 3505307 w 6797527"/>
              <a:gd name="connsiteY124" fmla="*/ 1890232 h 6855646"/>
              <a:gd name="connsiteX125" fmla="*/ 2778686 w 6797527"/>
              <a:gd name="connsiteY125" fmla="*/ 1380518 h 6855646"/>
              <a:gd name="connsiteX126" fmla="*/ 2983756 w 6797527"/>
              <a:gd name="connsiteY126" fmla="*/ 1569102 h 6855646"/>
              <a:gd name="connsiteX127" fmla="*/ 2857217 w 6797527"/>
              <a:gd name="connsiteY127" fmla="*/ 1746979 h 6855646"/>
              <a:gd name="connsiteX128" fmla="*/ 2381929 w 6797527"/>
              <a:gd name="connsiteY128" fmla="*/ 2021684 h 6855646"/>
              <a:gd name="connsiteX129" fmla="*/ 1772099 w 6797527"/>
              <a:gd name="connsiteY129" fmla="*/ 3117347 h 6855646"/>
              <a:gd name="connsiteX130" fmla="*/ 1756320 w 6797527"/>
              <a:gd name="connsiteY130" fmla="*/ 3395054 h 6855646"/>
              <a:gd name="connsiteX131" fmla="*/ 1575826 w 6797527"/>
              <a:gd name="connsiteY131" fmla="*/ 4421675 h 6855646"/>
              <a:gd name="connsiteX132" fmla="*/ 1336296 w 6797527"/>
              <a:gd name="connsiteY132" fmla="*/ 4544519 h 6855646"/>
              <a:gd name="connsiteX133" fmla="*/ 1218148 w 6797527"/>
              <a:gd name="connsiteY133" fmla="*/ 4300602 h 6855646"/>
              <a:gd name="connsiteX134" fmla="*/ 1378245 w 6797527"/>
              <a:gd name="connsiteY134" fmla="*/ 3333093 h 6855646"/>
              <a:gd name="connsiteX135" fmla="*/ 2483606 w 6797527"/>
              <a:gd name="connsiteY135" fmla="*/ 1502831 h 6855646"/>
              <a:gd name="connsiteX136" fmla="*/ 2732526 w 6797527"/>
              <a:gd name="connsiteY136" fmla="*/ 1391533 h 6855646"/>
              <a:gd name="connsiteX137" fmla="*/ 2778686 w 6797527"/>
              <a:gd name="connsiteY137" fmla="*/ 1380518 h 6855646"/>
              <a:gd name="connsiteX138" fmla="*/ 5263954 w 6797527"/>
              <a:gd name="connsiteY138" fmla="*/ 1369442 h 6855646"/>
              <a:gd name="connsiteX139" fmla="*/ 5371356 w 6797527"/>
              <a:gd name="connsiteY139" fmla="*/ 1422321 h 6855646"/>
              <a:gd name="connsiteX140" fmla="*/ 5518676 w 6797527"/>
              <a:gd name="connsiteY140" fmla="*/ 1581418 h 6855646"/>
              <a:gd name="connsiteX141" fmla="*/ 6125890 w 6797527"/>
              <a:gd name="connsiteY141" fmla="*/ 2868197 h 6855646"/>
              <a:gd name="connsiteX142" fmla="*/ 6167377 w 6797527"/>
              <a:gd name="connsiteY142" fmla="*/ 3412449 h 6855646"/>
              <a:gd name="connsiteX143" fmla="*/ 5678080 w 6797527"/>
              <a:gd name="connsiteY143" fmla="*/ 6048583 h 6855646"/>
              <a:gd name="connsiteX144" fmla="*/ 5434394 w 6797527"/>
              <a:gd name="connsiteY144" fmla="*/ 6167655 h 6855646"/>
              <a:gd name="connsiteX145" fmla="*/ 5323711 w 6797527"/>
              <a:gd name="connsiteY145" fmla="*/ 5918120 h 6855646"/>
              <a:gd name="connsiteX146" fmla="*/ 5609269 w 6797527"/>
              <a:gd name="connsiteY146" fmla="*/ 4957076 h 6855646"/>
              <a:gd name="connsiteX147" fmla="*/ 5763516 w 6797527"/>
              <a:gd name="connsiteY147" fmla="*/ 3933764 h 6855646"/>
              <a:gd name="connsiteX148" fmla="*/ 5787223 w 6797527"/>
              <a:gd name="connsiteY148" fmla="*/ 3307924 h 6855646"/>
              <a:gd name="connsiteX149" fmla="*/ 5121512 w 6797527"/>
              <a:gd name="connsiteY149" fmla="*/ 1706955 h 6855646"/>
              <a:gd name="connsiteX150" fmla="*/ 5056242 w 6797527"/>
              <a:gd name="connsiteY150" fmla="*/ 1601584 h 6855646"/>
              <a:gd name="connsiteX151" fmla="*/ 5146450 w 6797527"/>
              <a:gd name="connsiteY151" fmla="*/ 1393226 h 6855646"/>
              <a:gd name="connsiteX152" fmla="*/ 5263954 w 6797527"/>
              <a:gd name="connsiteY152" fmla="*/ 1369442 h 6855646"/>
              <a:gd name="connsiteX153" fmla="*/ 3461891 w 6797527"/>
              <a:gd name="connsiteY153" fmla="*/ 1260300 h 6855646"/>
              <a:gd name="connsiteX154" fmla="*/ 4501136 w 6797527"/>
              <a:gd name="connsiteY154" fmla="*/ 1541701 h 6855646"/>
              <a:gd name="connsiteX155" fmla="*/ 5493429 w 6797527"/>
              <a:gd name="connsiteY155" fmla="*/ 2915225 h 6855646"/>
              <a:gd name="connsiteX156" fmla="*/ 5531452 w 6797527"/>
              <a:gd name="connsiteY156" fmla="*/ 3410294 h 6855646"/>
              <a:gd name="connsiteX157" fmla="*/ 5530837 w 6797527"/>
              <a:gd name="connsiteY157" fmla="*/ 3629811 h 6855646"/>
              <a:gd name="connsiteX158" fmla="*/ 5261828 w 6797527"/>
              <a:gd name="connsiteY158" fmla="*/ 3797990 h 6855646"/>
              <a:gd name="connsiteX159" fmla="*/ 5153531 w 6797527"/>
              <a:gd name="connsiteY159" fmla="*/ 3624269 h 6855646"/>
              <a:gd name="connsiteX160" fmla="*/ 5157764 w 6797527"/>
              <a:gd name="connsiteY160" fmla="*/ 3335094 h 6855646"/>
              <a:gd name="connsiteX161" fmla="*/ 4523457 w 6797527"/>
              <a:gd name="connsiteY161" fmla="*/ 2014988 h 6855646"/>
              <a:gd name="connsiteX162" fmla="*/ 3467510 w 6797527"/>
              <a:gd name="connsiteY162" fmla="*/ 1638606 h 6855646"/>
              <a:gd name="connsiteX163" fmla="*/ 3271468 w 6797527"/>
              <a:gd name="connsiteY163" fmla="*/ 1479971 h 6855646"/>
              <a:gd name="connsiteX164" fmla="*/ 3461891 w 6797527"/>
              <a:gd name="connsiteY164" fmla="*/ 1260300 h 6855646"/>
              <a:gd name="connsiteX165" fmla="*/ 1226133 w 6797527"/>
              <a:gd name="connsiteY165" fmla="*/ 922605 h 6855646"/>
              <a:gd name="connsiteX166" fmla="*/ 1361465 w 6797527"/>
              <a:gd name="connsiteY166" fmla="*/ 976282 h 6855646"/>
              <a:gd name="connsiteX167" fmla="*/ 1359310 w 6797527"/>
              <a:gd name="connsiteY167" fmla="*/ 1249370 h 6855646"/>
              <a:gd name="connsiteX168" fmla="*/ 676127 w 6797527"/>
              <a:gd name="connsiteY168" fmla="*/ 2322789 h 6855646"/>
              <a:gd name="connsiteX169" fmla="*/ 495325 w 6797527"/>
              <a:gd name="connsiteY169" fmla="*/ 3364342 h 6855646"/>
              <a:gd name="connsiteX170" fmla="*/ 367556 w 6797527"/>
              <a:gd name="connsiteY170" fmla="*/ 4058609 h 6855646"/>
              <a:gd name="connsiteX171" fmla="*/ 187524 w 6797527"/>
              <a:gd name="connsiteY171" fmla="*/ 4185840 h 6855646"/>
              <a:gd name="connsiteX172" fmla="*/ 11340 w 6797527"/>
              <a:gd name="connsiteY172" fmla="*/ 3932995 h 6855646"/>
              <a:gd name="connsiteX173" fmla="*/ 96391 w 6797527"/>
              <a:gd name="connsiteY173" fmla="*/ 3601871 h 6855646"/>
              <a:gd name="connsiteX174" fmla="*/ 117404 w 6797527"/>
              <a:gd name="connsiteY174" fmla="*/ 3297765 h 6855646"/>
              <a:gd name="connsiteX175" fmla="*/ 1090224 w 6797527"/>
              <a:gd name="connsiteY175" fmla="*/ 984209 h 6855646"/>
              <a:gd name="connsiteX176" fmla="*/ 1226133 w 6797527"/>
              <a:gd name="connsiteY176" fmla="*/ 922605 h 6855646"/>
              <a:gd name="connsiteX177" fmla="*/ 3423099 w 6797527"/>
              <a:gd name="connsiteY177" fmla="*/ 632227 h 6855646"/>
              <a:gd name="connsiteX178" fmla="*/ 4751750 w 6797527"/>
              <a:gd name="connsiteY178" fmla="*/ 959194 h 6855646"/>
              <a:gd name="connsiteX179" fmla="*/ 4850887 w 6797527"/>
              <a:gd name="connsiteY179" fmla="*/ 1179943 h 6855646"/>
              <a:gd name="connsiteX180" fmla="*/ 4660002 w 6797527"/>
              <a:gd name="connsiteY180" fmla="*/ 1316951 h 6855646"/>
              <a:gd name="connsiteX181" fmla="*/ 4569024 w 6797527"/>
              <a:gd name="connsiteY181" fmla="*/ 1289471 h 6855646"/>
              <a:gd name="connsiteX182" fmla="*/ 3739906 w 6797527"/>
              <a:gd name="connsiteY182" fmla="*/ 1025696 h 6855646"/>
              <a:gd name="connsiteX183" fmla="*/ 2317583 w 6797527"/>
              <a:gd name="connsiteY183" fmla="*/ 1307021 h 6855646"/>
              <a:gd name="connsiteX184" fmla="*/ 1185590 w 6797527"/>
              <a:gd name="connsiteY184" fmla="*/ 2814011 h 6855646"/>
              <a:gd name="connsiteX185" fmla="*/ 1163577 w 6797527"/>
              <a:gd name="connsiteY185" fmla="*/ 2918766 h 6855646"/>
              <a:gd name="connsiteX186" fmla="*/ 937748 w 6797527"/>
              <a:gd name="connsiteY186" fmla="*/ 3069011 h 6855646"/>
              <a:gd name="connsiteX187" fmla="*/ 793198 w 6797527"/>
              <a:gd name="connsiteY187" fmla="*/ 2843567 h 6855646"/>
              <a:gd name="connsiteX188" fmla="*/ 1870389 w 6797527"/>
              <a:gd name="connsiteY188" fmla="*/ 1144846 h 6855646"/>
              <a:gd name="connsiteX189" fmla="*/ 3283938 w 6797527"/>
              <a:gd name="connsiteY189" fmla="*/ 636383 h 6855646"/>
              <a:gd name="connsiteX190" fmla="*/ 3353442 w 6797527"/>
              <a:gd name="connsiteY190" fmla="*/ 632458 h 6855646"/>
              <a:gd name="connsiteX191" fmla="*/ 3423099 w 6797527"/>
              <a:gd name="connsiteY191" fmla="*/ 632227 h 6855646"/>
              <a:gd name="connsiteX192" fmla="*/ 3202504 w 6797527"/>
              <a:gd name="connsiteY192" fmla="*/ 0 h 6855646"/>
              <a:gd name="connsiteX193" fmla="*/ 3582965 w 6797527"/>
              <a:gd name="connsiteY193" fmla="*/ 77 h 6855646"/>
              <a:gd name="connsiteX194" fmla="*/ 3702807 w 6797527"/>
              <a:gd name="connsiteY194" fmla="*/ 9390 h 6855646"/>
              <a:gd name="connsiteX195" fmla="*/ 5355731 w 6797527"/>
              <a:gd name="connsiteY195" fmla="*/ 593513 h 6855646"/>
              <a:gd name="connsiteX196" fmla="*/ 6741648 w 6797527"/>
              <a:gd name="connsiteY196" fmla="*/ 2732269 h 6855646"/>
              <a:gd name="connsiteX197" fmla="*/ 6596791 w 6797527"/>
              <a:gd name="connsiteY197" fmla="*/ 2952480 h 6855646"/>
              <a:gd name="connsiteX198" fmla="*/ 6373117 w 6797527"/>
              <a:gd name="connsiteY198" fmla="*/ 2810779 h 6855646"/>
              <a:gd name="connsiteX199" fmla="*/ 6236496 w 6797527"/>
              <a:gd name="connsiteY199" fmla="*/ 2316094 h 6855646"/>
              <a:gd name="connsiteX200" fmla="*/ 4688481 w 6797527"/>
              <a:gd name="connsiteY200" fmla="*/ 646852 h 6855646"/>
              <a:gd name="connsiteX201" fmla="*/ 3715353 w 6797527"/>
              <a:gd name="connsiteY201" fmla="*/ 390620 h 6855646"/>
              <a:gd name="connsiteX202" fmla="*/ 2814885 w 6797527"/>
              <a:gd name="connsiteY202" fmla="*/ 412250 h 6855646"/>
              <a:gd name="connsiteX203" fmla="*/ 2186581 w 6797527"/>
              <a:gd name="connsiteY203" fmla="*/ 651241 h 6855646"/>
              <a:gd name="connsiteX204" fmla="*/ 2067432 w 6797527"/>
              <a:gd name="connsiteY204" fmla="*/ 728209 h 6855646"/>
              <a:gd name="connsiteX205" fmla="*/ 1802271 w 6797527"/>
              <a:gd name="connsiteY205" fmla="*/ 680026 h 6855646"/>
              <a:gd name="connsiteX206" fmla="*/ 1854765 w 6797527"/>
              <a:gd name="connsiteY206" fmla="*/ 415867 h 6855646"/>
              <a:gd name="connsiteX207" fmla="*/ 2568889 w 6797527"/>
              <a:gd name="connsiteY207" fmla="*/ 76431 h 6855646"/>
              <a:gd name="connsiteX208" fmla="*/ 3018470 w 6797527"/>
              <a:gd name="connsiteY208" fmla="*/ 10545 h 6855646"/>
              <a:gd name="connsiteX209" fmla="*/ 3202504 w 6797527"/>
              <a:gd name="connsiteY209" fmla="*/ 0 h 685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797527" h="6855646">
                <a:moveTo>
                  <a:pt x="2093370" y="5591383"/>
                </a:moveTo>
                <a:cubicBezTo>
                  <a:pt x="2161181" y="5593230"/>
                  <a:pt x="2217445" y="5623249"/>
                  <a:pt x="2253467" y="5685286"/>
                </a:cubicBezTo>
                <a:cubicBezTo>
                  <a:pt x="2289951" y="5748170"/>
                  <a:pt x="2291798" y="5814980"/>
                  <a:pt x="2252544" y="5875940"/>
                </a:cubicBezTo>
                <a:cubicBezTo>
                  <a:pt x="2146710" y="6040347"/>
                  <a:pt x="2029178" y="6196519"/>
                  <a:pt x="1899176" y="6342608"/>
                </a:cubicBezTo>
                <a:cubicBezTo>
                  <a:pt x="1830904" y="6419269"/>
                  <a:pt x="1714910" y="6422194"/>
                  <a:pt x="1638633" y="6355384"/>
                </a:cubicBezTo>
                <a:cubicBezTo>
                  <a:pt x="1562048" y="6288266"/>
                  <a:pt x="1549964" y="6174274"/>
                  <a:pt x="1615696" y="6095380"/>
                </a:cubicBezTo>
                <a:cubicBezTo>
                  <a:pt x="1730073" y="5958297"/>
                  <a:pt x="1838062" y="5816596"/>
                  <a:pt x="1938430" y="5668892"/>
                </a:cubicBezTo>
                <a:cubicBezTo>
                  <a:pt x="1973836" y="5617014"/>
                  <a:pt x="2026714" y="5592845"/>
                  <a:pt x="2093370" y="5591383"/>
                </a:cubicBezTo>
                <a:close/>
                <a:moveTo>
                  <a:pt x="3586502" y="5588368"/>
                </a:moveTo>
                <a:cubicBezTo>
                  <a:pt x="3610910" y="5590845"/>
                  <a:pt x="3635420" y="5598291"/>
                  <a:pt x="3658934" y="5611087"/>
                </a:cubicBezTo>
                <a:cubicBezTo>
                  <a:pt x="3751759" y="5661656"/>
                  <a:pt x="3784009" y="5776033"/>
                  <a:pt x="3730131" y="5872707"/>
                </a:cubicBezTo>
                <a:cubicBezTo>
                  <a:pt x="3561567" y="6175352"/>
                  <a:pt x="3377224" y="6468222"/>
                  <a:pt x="3179797" y="6752856"/>
                </a:cubicBezTo>
                <a:cubicBezTo>
                  <a:pt x="3141543" y="6808043"/>
                  <a:pt x="3088665" y="6836676"/>
                  <a:pt x="3018007" y="6838215"/>
                </a:cubicBezTo>
                <a:cubicBezTo>
                  <a:pt x="2947580" y="6835367"/>
                  <a:pt x="2890314" y="6803656"/>
                  <a:pt x="2855524" y="6738232"/>
                </a:cubicBezTo>
                <a:cubicBezTo>
                  <a:pt x="2819194" y="6669960"/>
                  <a:pt x="2825890" y="6602842"/>
                  <a:pt x="2868455" y="6538264"/>
                </a:cubicBezTo>
                <a:cubicBezTo>
                  <a:pt x="2969978" y="6384017"/>
                  <a:pt x="3073040" y="6230693"/>
                  <a:pt x="3171331" y="6074445"/>
                </a:cubicBezTo>
                <a:cubicBezTo>
                  <a:pt x="3250532" y="5948369"/>
                  <a:pt x="3324423" y="5818906"/>
                  <a:pt x="3399238" y="5690058"/>
                </a:cubicBezTo>
                <a:cubicBezTo>
                  <a:pt x="3440975" y="5618246"/>
                  <a:pt x="3513279" y="5580940"/>
                  <a:pt x="3586502" y="5588368"/>
                </a:cubicBezTo>
                <a:close/>
                <a:moveTo>
                  <a:pt x="1146313" y="4775343"/>
                </a:moveTo>
                <a:cubicBezTo>
                  <a:pt x="1170239" y="4779223"/>
                  <a:pt x="1193864" y="4787723"/>
                  <a:pt x="1215839" y="4801058"/>
                </a:cubicBezTo>
                <a:cubicBezTo>
                  <a:pt x="1301891" y="4853321"/>
                  <a:pt x="1333218" y="4965927"/>
                  <a:pt x="1281725" y="5053827"/>
                </a:cubicBezTo>
                <a:cubicBezTo>
                  <a:pt x="1187283" y="5215002"/>
                  <a:pt x="1078140" y="5366093"/>
                  <a:pt x="955912" y="5507410"/>
                </a:cubicBezTo>
                <a:cubicBezTo>
                  <a:pt x="918890" y="5550205"/>
                  <a:pt x="869860" y="5569678"/>
                  <a:pt x="803589" y="5568985"/>
                </a:cubicBezTo>
                <a:cubicBezTo>
                  <a:pt x="737242" y="5565060"/>
                  <a:pt x="679745" y="5530654"/>
                  <a:pt x="646802" y="5461843"/>
                </a:cubicBezTo>
                <a:cubicBezTo>
                  <a:pt x="613397" y="5392032"/>
                  <a:pt x="620094" y="5322913"/>
                  <a:pt x="669200" y="5263338"/>
                </a:cubicBezTo>
                <a:cubicBezTo>
                  <a:pt x="774880" y="5135030"/>
                  <a:pt x="871477" y="5000641"/>
                  <a:pt x="959222" y="4859402"/>
                </a:cubicBezTo>
                <a:cubicBezTo>
                  <a:pt x="1000035" y="4793650"/>
                  <a:pt x="1074533" y="4763704"/>
                  <a:pt x="1146313" y="4775343"/>
                </a:cubicBezTo>
                <a:close/>
                <a:moveTo>
                  <a:pt x="5271911" y="4285054"/>
                </a:moveTo>
                <a:cubicBezTo>
                  <a:pt x="5369431" y="4292982"/>
                  <a:pt x="5443784" y="4375108"/>
                  <a:pt x="5443091" y="4494181"/>
                </a:cubicBezTo>
                <a:cubicBezTo>
                  <a:pt x="5432624" y="4552139"/>
                  <a:pt x="5419539" y="4629493"/>
                  <a:pt x="5404452" y="4706463"/>
                </a:cubicBezTo>
                <a:cubicBezTo>
                  <a:pt x="5277607" y="5353855"/>
                  <a:pt x="5065016" y="5971768"/>
                  <a:pt x="4766836" y="6560201"/>
                </a:cubicBezTo>
                <a:cubicBezTo>
                  <a:pt x="4717036" y="6658569"/>
                  <a:pt x="4608817" y="6697592"/>
                  <a:pt x="4513682" y="6652180"/>
                </a:cubicBezTo>
                <a:cubicBezTo>
                  <a:pt x="4417470" y="6606229"/>
                  <a:pt x="4380063" y="6494007"/>
                  <a:pt x="4426707" y="6395101"/>
                </a:cubicBezTo>
                <a:cubicBezTo>
                  <a:pt x="4491361" y="6258018"/>
                  <a:pt x="4558402" y="6121859"/>
                  <a:pt x="4618284" y="5982698"/>
                </a:cubicBezTo>
                <a:cubicBezTo>
                  <a:pt x="4830490" y="5489630"/>
                  <a:pt x="4978657" y="4977550"/>
                  <a:pt x="5067172" y="4448153"/>
                </a:cubicBezTo>
                <a:cubicBezTo>
                  <a:pt x="5084490" y="4344551"/>
                  <a:pt x="5169387" y="4276664"/>
                  <a:pt x="5271911" y="4285054"/>
                </a:cubicBezTo>
                <a:close/>
                <a:moveTo>
                  <a:pt x="2779786" y="3896434"/>
                </a:moveTo>
                <a:cubicBezTo>
                  <a:pt x="2878462" y="3905670"/>
                  <a:pt x="2952660" y="3986642"/>
                  <a:pt x="2952660" y="4104945"/>
                </a:cubicBezTo>
                <a:cubicBezTo>
                  <a:pt x="2941577" y="4161979"/>
                  <a:pt x="2928261" y="4238333"/>
                  <a:pt x="2911866" y="4314148"/>
                </a:cubicBezTo>
                <a:cubicBezTo>
                  <a:pt x="2826276" y="4708541"/>
                  <a:pt x="2690963" y="5085231"/>
                  <a:pt x="2506621" y="5444295"/>
                </a:cubicBezTo>
                <a:cubicBezTo>
                  <a:pt x="2451126" y="5552360"/>
                  <a:pt x="2327820" y="5588536"/>
                  <a:pt x="2230685" y="5524882"/>
                </a:cubicBezTo>
                <a:cubicBezTo>
                  <a:pt x="2149174" y="5471542"/>
                  <a:pt x="2124466" y="5370558"/>
                  <a:pt x="2166184" y="5279040"/>
                </a:cubicBezTo>
                <a:cubicBezTo>
                  <a:pt x="2234610" y="5129027"/>
                  <a:pt x="2305499" y="4979782"/>
                  <a:pt x="2366228" y="4826613"/>
                </a:cubicBezTo>
                <a:cubicBezTo>
                  <a:pt x="2464595" y="4578847"/>
                  <a:pt x="2530866" y="4321538"/>
                  <a:pt x="2576586" y="4058917"/>
                </a:cubicBezTo>
                <a:cubicBezTo>
                  <a:pt x="2594443" y="3956393"/>
                  <a:pt x="2681419" y="3887352"/>
                  <a:pt x="2779786" y="3896434"/>
                </a:cubicBezTo>
                <a:close/>
                <a:moveTo>
                  <a:pt x="4704259" y="3551763"/>
                </a:moveTo>
                <a:cubicBezTo>
                  <a:pt x="4815249" y="3551301"/>
                  <a:pt x="4903764" y="3643895"/>
                  <a:pt x="4893297" y="3755886"/>
                </a:cubicBezTo>
                <a:cubicBezTo>
                  <a:pt x="4876286" y="3937073"/>
                  <a:pt x="4860430" y="4118645"/>
                  <a:pt x="4834723" y="4298677"/>
                </a:cubicBezTo>
                <a:cubicBezTo>
                  <a:pt x="4775379" y="4714082"/>
                  <a:pt x="4672240" y="5119020"/>
                  <a:pt x="4531539" y="5514413"/>
                </a:cubicBezTo>
                <a:cubicBezTo>
                  <a:pt x="4376060" y="5951370"/>
                  <a:pt x="4175862" y="6366852"/>
                  <a:pt x="3931483" y="6761014"/>
                </a:cubicBezTo>
                <a:cubicBezTo>
                  <a:pt x="3886225" y="6834059"/>
                  <a:pt x="3808255" y="6868464"/>
                  <a:pt x="3727591" y="6851300"/>
                </a:cubicBezTo>
                <a:cubicBezTo>
                  <a:pt x="3649543" y="6834751"/>
                  <a:pt x="3591354" y="6770559"/>
                  <a:pt x="3580117" y="6687047"/>
                </a:cubicBezTo>
                <a:cubicBezTo>
                  <a:pt x="3573882" y="6640865"/>
                  <a:pt x="3587121" y="6598916"/>
                  <a:pt x="3611366" y="6559739"/>
                </a:cubicBezTo>
                <a:cubicBezTo>
                  <a:pt x="3740214" y="6351690"/>
                  <a:pt x="3856438" y="6136867"/>
                  <a:pt x="3959500" y="5914887"/>
                </a:cubicBezTo>
                <a:cubicBezTo>
                  <a:pt x="4183790" y="5431671"/>
                  <a:pt x="4342502" y="4927750"/>
                  <a:pt x="4435327" y="4403124"/>
                </a:cubicBezTo>
                <a:cubicBezTo>
                  <a:pt x="4474428" y="4182298"/>
                  <a:pt x="4501059" y="3960087"/>
                  <a:pt x="4515837" y="3736336"/>
                </a:cubicBezTo>
                <a:cubicBezTo>
                  <a:pt x="4522919" y="3629194"/>
                  <a:pt x="4601890" y="3552225"/>
                  <a:pt x="4704259" y="3551763"/>
                </a:cubicBezTo>
                <a:close/>
                <a:moveTo>
                  <a:pt x="913194" y="3542296"/>
                </a:moveTo>
                <a:cubicBezTo>
                  <a:pt x="1022876" y="3545528"/>
                  <a:pt x="1110313" y="3646974"/>
                  <a:pt x="1093611" y="3754193"/>
                </a:cubicBezTo>
                <a:cubicBezTo>
                  <a:pt x="1027186" y="4180374"/>
                  <a:pt x="867936" y="4568841"/>
                  <a:pt x="617168" y="4919745"/>
                </a:cubicBezTo>
                <a:cubicBezTo>
                  <a:pt x="579992" y="4971700"/>
                  <a:pt x="528345" y="4998024"/>
                  <a:pt x="460843" y="5000025"/>
                </a:cubicBezTo>
                <a:cubicBezTo>
                  <a:pt x="389338" y="4997716"/>
                  <a:pt x="331457" y="4965312"/>
                  <a:pt x="296359" y="4898963"/>
                </a:cubicBezTo>
                <a:cubicBezTo>
                  <a:pt x="260722" y="4831615"/>
                  <a:pt x="265340" y="4763882"/>
                  <a:pt x="309136" y="4701613"/>
                </a:cubicBezTo>
                <a:cubicBezTo>
                  <a:pt x="396573" y="4577230"/>
                  <a:pt x="473774" y="4446998"/>
                  <a:pt x="536812" y="4308529"/>
                </a:cubicBezTo>
                <a:cubicBezTo>
                  <a:pt x="623018" y="4119183"/>
                  <a:pt x="683439" y="3921910"/>
                  <a:pt x="717075" y="3716555"/>
                </a:cubicBezTo>
                <a:cubicBezTo>
                  <a:pt x="735009" y="3607181"/>
                  <a:pt x="811825" y="3539294"/>
                  <a:pt x="913194" y="3542296"/>
                </a:cubicBezTo>
                <a:close/>
                <a:moveTo>
                  <a:pt x="6585301" y="3151303"/>
                </a:moveTo>
                <a:cubicBezTo>
                  <a:pt x="6615893" y="3147831"/>
                  <a:pt x="6648437" y="3152041"/>
                  <a:pt x="6680841" y="3165376"/>
                </a:cubicBezTo>
                <a:cubicBezTo>
                  <a:pt x="6733180" y="3186928"/>
                  <a:pt x="6768432" y="3225490"/>
                  <a:pt x="6787290" y="3278905"/>
                </a:cubicBezTo>
                <a:cubicBezTo>
                  <a:pt x="6790523" y="3287913"/>
                  <a:pt x="6794063" y="3296840"/>
                  <a:pt x="6797450" y="3305847"/>
                </a:cubicBezTo>
                <a:cubicBezTo>
                  <a:pt x="6797527" y="3387896"/>
                  <a:pt x="6797527" y="3470021"/>
                  <a:pt x="6797527" y="3552225"/>
                </a:cubicBezTo>
                <a:cubicBezTo>
                  <a:pt x="6794448" y="3609875"/>
                  <a:pt x="6790831" y="3667526"/>
                  <a:pt x="6788291" y="3725253"/>
                </a:cubicBezTo>
                <a:cubicBezTo>
                  <a:pt x="6772666" y="4079544"/>
                  <a:pt x="6732795" y="4431219"/>
                  <a:pt x="6672836" y="4780661"/>
                </a:cubicBezTo>
                <a:cubicBezTo>
                  <a:pt x="6655903" y="4879490"/>
                  <a:pt x="6584937" y="4944453"/>
                  <a:pt x="6489956" y="4948686"/>
                </a:cubicBezTo>
                <a:cubicBezTo>
                  <a:pt x="6404982" y="4952458"/>
                  <a:pt x="6323932" y="4894500"/>
                  <a:pt x="6303382" y="4809525"/>
                </a:cubicBezTo>
                <a:cubicBezTo>
                  <a:pt x="6295915" y="4778506"/>
                  <a:pt x="6295762" y="4743485"/>
                  <a:pt x="6301226" y="4711850"/>
                </a:cubicBezTo>
                <a:cubicBezTo>
                  <a:pt x="6378658" y="4261424"/>
                  <a:pt x="6418374" y="3807995"/>
                  <a:pt x="6419144" y="3350949"/>
                </a:cubicBezTo>
                <a:cubicBezTo>
                  <a:pt x="6419317" y="3241269"/>
                  <a:pt x="6493526" y="3161720"/>
                  <a:pt x="6585301" y="3151303"/>
                </a:cubicBezTo>
                <a:close/>
                <a:moveTo>
                  <a:pt x="3454503" y="3150597"/>
                </a:moveTo>
                <a:cubicBezTo>
                  <a:pt x="3558951" y="3149059"/>
                  <a:pt x="3645233" y="3232186"/>
                  <a:pt x="3646696" y="3336633"/>
                </a:cubicBezTo>
                <a:cubicBezTo>
                  <a:pt x="3647466" y="3394668"/>
                  <a:pt x="3646773" y="3452703"/>
                  <a:pt x="3646773" y="3510661"/>
                </a:cubicBezTo>
                <a:cubicBezTo>
                  <a:pt x="3615138" y="4308144"/>
                  <a:pt x="3417634" y="5061062"/>
                  <a:pt x="3048026" y="5768490"/>
                </a:cubicBezTo>
                <a:cubicBezTo>
                  <a:pt x="2893855" y="6063592"/>
                  <a:pt x="2712284" y="6340914"/>
                  <a:pt x="2504620" y="6601149"/>
                </a:cubicBezTo>
                <a:cubicBezTo>
                  <a:pt x="2452126" y="6666881"/>
                  <a:pt x="2383238" y="6692204"/>
                  <a:pt x="2302112" y="6669575"/>
                </a:cubicBezTo>
                <a:cubicBezTo>
                  <a:pt x="2223295" y="6647638"/>
                  <a:pt x="2177421" y="6592220"/>
                  <a:pt x="2165568" y="6511171"/>
                </a:cubicBezTo>
                <a:cubicBezTo>
                  <a:pt x="2157178" y="6453906"/>
                  <a:pt x="2177421" y="6404645"/>
                  <a:pt x="2212981" y="6360002"/>
                </a:cubicBezTo>
                <a:cubicBezTo>
                  <a:pt x="2346293" y="6193132"/>
                  <a:pt x="2467751" y="6017949"/>
                  <a:pt x="2577433" y="5834684"/>
                </a:cubicBezTo>
                <a:cubicBezTo>
                  <a:pt x="2882387" y="5324760"/>
                  <a:pt x="3087819" y="4777506"/>
                  <a:pt x="3192652" y="4192613"/>
                </a:cubicBezTo>
                <a:cubicBezTo>
                  <a:pt x="3242682" y="3913367"/>
                  <a:pt x="3267851" y="3632042"/>
                  <a:pt x="3268313" y="3348409"/>
                </a:cubicBezTo>
                <a:cubicBezTo>
                  <a:pt x="3268467" y="3236188"/>
                  <a:pt x="3348669" y="3152214"/>
                  <a:pt x="3454503" y="3150597"/>
                </a:cubicBezTo>
                <a:close/>
                <a:moveTo>
                  <a:pt x="3479193" y="2521216"/>
                </a:moveTo>
                <a:cubicBezTo>
                  <a:pt x="3854228" y="2530802"/>
                  <a:pt x="4180211" y="2793478"/>
                  <a:pt x="4260222" y="3175074"/>
                </a:cubicBezTo>
                <a:cubicBezTo>
                  <a:pt x="4280849" y="3273134"/>
                  <a:pt x="4277309" y="3372040"/>
                  <a:pt x="4274846" y="3471099"/>
                </a:cubicBezTo>
                <a:cubicBezTo>
                  <a:pt x="4262300" y="4025974"/>
                  <a:pt x="4172938" y="4568302"/>
                  <a:pt x="4006376" y="5097777"/>
                </a:cubicBezTo>
                <a:cubicBezTo>
                  <a:pt x="3976742" y="5191988"/>
                  <a:pt x="3887611" y="5245405"/>
                  <a:pt x="3791245" y="5228856"/>
                </a:cubicBezTo>
                <a:cubicBezTo>
                  <a:pt x="3700421" y="5213231"/>
                  <a:pt x="3632226" y="5128257"/>
                  <a:pt x="3637383" y="5034661"/>
                </a:cubicBezTo>
                <a:cubicBezTo>
                  <a:pt x="3638614" y="5012725"/>
                  <a:pt x="3644387" y="4990635"/>
                  <a:pt x="3650929" y="4969468"/>
                </a:cubicBezTo>
                <a:cubicBezTo>
                  <a:pt x="3757379" y="4623951"/>
                  <a:pt x="3830962" y="4271815"/>
                  <a:pt x="3868215" y="3912059"/>
                </a:cubicBezTo>
                <a:cubicBezTo>
                  <a:pt x="3887996" y="3720943"/>
                  <a:pt x="3898926" y="3529442"/>
                  <a:pt x="3898156" y="3337327"/>
                </a:cubicBezTo>
                <a:cubicBezTo>
                  <a:pt x="3897309" y="3135049"/>
                  <a:pt x="3761227" y="2961484"/>
                  <a:pt x="3563646" y="2911145"/>
                </a:cubicBezTo>
                <a:cubicBezTo>
                  <a:pt x="3370991" y="2862116"/>
                  <a:pt x="3165251" y="2952940"/>
                  <a:pt x="3069654" y="3129354"/>
                </a:cubicBezTo>
                <a:cubicBezTo>
                  <a:pt x="3033094" y="3196703"/>
                  <a:pt x="3017623" y="3269055"/>
                  <a:pt x="3015776" y="3345332"/>
                </a:cubicBezTo>
                <a:cubicBezTo>
                  <a:pt x="3013851" y="3426688"/>
                  <a:pt x="2960665" y="3495729"/>
                  <a:pt x="2884619" y="3519744"/>
                </a:cubicBezTo>
                <a:cubicBezTo>
                  <a:pt x="2807957" y="3543989"/>
                  <a:pt x="2725446" y="3517666"/>
                  <a:pt x="2676647" y="3453011"/>
                </a:cubicBezTo>
                <a:cubicBezTo>
                  <a:pt x="2651632" y="3419915"/>
                  <a:pt x="2639317" y="3382585"/>
                  <a:pt x="2638932" y="3340867"/>
                </a:cubicBezTo>
                <a:cubicBezTo>
                  <a:pt x="2635468" y="2945552"/>
                  <a:pt x="2925490" y="2599418"/>
                  <a:pt x="3316034" y="2532993"/>
                </a:cubicBezTo>
                <a:cubicBezTo>
                  <a:pt x="3371039" y="2523641"/>
                  <a:pt x="3425616" y="2519846"/>
                  <a:pt x="3479193" y="2521216"/>
                </a:cubicBezTo>
                <a:close/>
                <a:moveTo>
                  <a:pt x="3505307" y="1890232"/>
                </a:moveTo>
                <a:cubicBezTo>
                  <a:pt x="4060443" y="1909076"/>
                  <a:pt x="4574895" y="2249743"/>
                  <a:pt x="4795315" y="2781375"/>
                </a:cubicBezTo>
                <a:cubicBezTo>
                  <a:pt x="4836878" y="2881589"/>
                  <a:pt x="4794006" y="2990888"/>
                  <a:pt x="4697024" y="3032219"/>
                </a:cubicBezTo>
                <a:cubicBezTo>
                  <a:pt x="4599042" y="3074014"/>
                  <a:pt x="4490976" y="3029448"/>
                  <a:pt x="4446796" y="2927387"/>
                </a:cubicBezTo>
                <a:cubicBezTo>
                  <a:pt x="4334497" y="2667768"/>
                  <a:pt x="4150539" y="2478269"/>
                  <a:pt x="3893230" y="2360812"/>
                </a:cubicBezTo>
                <a:cubicBezTo>
                  <a:pt x="3268313" y="2075487"/>
                  <a:pt x="2519166" y="2470572"/>
                  <a:pt x="2404636" y="3147135"/>
                </a:cubicBezTo>
                <a:cubicBezTo>
                  <a:pt x="2390242" y="3232110"/>
                  <a:pt x="2388010" y="3319084"/>
                  <a:pt x="2380159" y="3405137"/>
                </a:cubicBezTo>
                <a:cubicBezTo>
                  <a:pt x="2382699" y="3405675"/>
                  <a:pt x="2385162" y="3406137"/>
                  <a:pt x="2387625" y="3406522"/>
                </a:cubicBezTo>
                <a:cubicBezTo>
                  <a:pt x="2358223" y="4373338"/>
                  <a:pt x="2033180" y="5225855"/>
                  <a:pt x="1399027" y="5958991"/>
                </a:cubicBezTo>
                <a:cubicBezTo>
                  <a:pt x="1343993" y="6022568"/>
                  <a:pt x="1275567" y="6045659"/>
                  <a:pt x="1194518" y="6021875"/>
                </a:cubicBezTo>
                <a:cubicBezTo>
                  <a:pt x="1118626" y="5999631"/>
                  <a:pt x="1068519" y="5935054"/>
                  <a:pt x="1062284" y="5854004"/>
                </a:cubicBezTo>
                <a:cubicBezTo>
                  <a:pt x="1058051" y="5799587"/>
                  <a:pt x="1077062" y="5752712"/>
                  <a:pt x="1112930" y="5711841"/>
                </a:cubicBezTo>
                <a:cubicBezTo>
                  <a:pt x="1249936" y="5555901"/>
                  <a:pt x="1372857" y="5389569"/>
                  <a:pt x="1480999" y="5212308"/>
                </a:cubicBezTo>
                <a:cubicBezTo>
                  <a:pt x="1723069" y="4815298"/>
                  <a:pt x="1882396" y="4387347"/>
                  <a:pt x="1959443" y="3928838"/>
                </a:cubicBezTo>
                <a:cubicBezTo>
                  <a:pt x="1994156" y="3722329"/>
                  <a:pt x="2004547" y="3514125"/>
                  <a:pt x="2009396" y="3304922"/>
                </a:cubicBezTo>
                <a:cubicBezTo>
                  <a:pt x="2024944" y="2638519"/>
                  <a:pt x="2488302" y="2074178"/>
                  <a:pt x="3137310" y="1925550"/>
                </a:cubicBezTo>
                <a:cubicBezTo>
                  <a:pt x="3222766" y="1905980"/>
                  <a:pt x="3308566" y="1894549"/>
                  <a:pt x="3393813" y="1890793"/>
                </a:cubicBezTo>
                <a:cubicBezTo>
                  <a:pt x="3431108" y="1889150"/>
                  <a:pt x="3468298" y="1888976"/>
                  <a:pt x="3505307" y="1890232"/>
                </a:cubicBezTo>
                <a:close/>
                <a:moveTo>
                  <a:pt x="2778686" y="1380518"/>
                </a:moveTo>
                <a:cubicBezTo>
                  <a:pt x="2885730" y="1369128"/>
                  <a:pt x="2983890" y="1454678"/>
                  <a:pt x="2983756" y="1569102"/>
                </a:cubicBezTo>
                <a:cubicBezTo>
                  <a:pt x="2983602" y="1649536"/>
                  <a:pt x="2935803" y="1717115"/>
                  <a:pt x="2857217" y="1746979"/>
                </a:cubicBezTo>
                <a:cubicBezTo>
                  <a:pt x="2683958" y="1812942"/>
                  <a:pt x="2524323" y="1902997"/>
                  <a:pt x="2381929" y="2021684"/>
                </a:cubicBezTo>
                <a:cubicBezTo>
                  <a:pt x="2038029" y="2308319"/>
                  <a:pt x="1831519" y="2672694"/>
                  <a:pt x="1772099" y="3117347"/>
                </a:cubicBezTo>
                <a:cubicBezTo>
                  <a:pt x="1759860" y="3209018"/>
                  <a:pt x="1758244" y="3302383"/>
                  <a:pt x="1756320" y="3395054"/>
                </a:cubicBezTo>
                <a:cubicBezTo>
                  <a:pt x="1748777" y="3746651"/>
                  <a:pt x="1689895" y="4089012"/>
                  <a:pt x="1575826" y="4421675"/>
                </a:cubicBezTo>
                <a:cubicBezTo>
                  <a:pt x="1540343" y="4525046"/>
                  <a:pt x="1435972" y="4578001"/>
                  <a:pt x="1336296" y="4544519"/>
                </a:cubicBezTo>
                <a:cubicBezTo>
                  <a:pt x="1234696" y="4510421"/>
                  <a:pt x="1182742" y="4405511"/>
                  <a:pt x="1218148" y="4300602"/>
                </a:cubicBezTo>
                <a:cubicBezTo>
                  <a:pt x="1324135" y="3986720"/>
                  <a:pt x="1375782" y="3664601"/>
                  <a:pt x="1378245" y="3333093"/>
                </a:cubicBezTo>
                <a:cubicBezTo>
                  <a:pt x="1384017" y="2557316"/>
                  <a:pt x="1803810" y="1863511"/>
                  <a:pt x="2483606" y="1502831"/>
                </a:cubicBezTo>
                <a:cubicBezTo>
                  <a:pt x="2563732" y="1460344"/>
                  <a:pt x="2647552" y="1423475"/>
                  <a:pt x="2732526" y="1391533"/>
                </a:cubicBezTo>
                <a:cubicBezTo>
                  <a:pt x="2747920" y="1385751"/>
                  <a:pt x="2763394" y="1382145"/>
                  <a:pt x="2778686" y="1380518"/>
                </a:cubicBezTo>
                <a:close/>
                <a:moveTo>
                  <a:pt x="5263954" y="1369442"/>
                </a:moveTo>
                <a:cubicBezTo>
                  <a:pt x="5303411" y="1374349"/>
                  <a:pt x="5341184" y="1392033"/>
                  <a:pt x="5371356" y="1422321"/>
                </a:cubicBezTo>
                <a:cubicBezTo>
                  <a:pt x="5422309" y="1473506"/>
                  <a:pt x="5471878" y="1526384"/>
                  <a:pt x="5518676" y="1581418"/>
                </a:cubicBezTo>
                <a:cubicBezTo>
                  <a:pt x="5836792" y="1955567"/>
                  <a:pt x="6038529" y="2385134"/>
                  <a:pt x="6125890" y="2868197"/>
                </a:cubicBezTo>
                <a:cubicBezTo>
                  <a:pt x="6161834" y="3066547"/>
                  <a:pt x="6172918" y="3266745"/>
                  <a:pt x="6167377" y="3412449"/>
                </a:cubicBezTo>
                <a:cubicBezTo>
                  <a:pt x="6150058" y="4356019"/>
                  <a:pt x="5987960" y="5216310"/>
                  <a:pt x="5678080" y="6048583"/>
                </a:cubicBezTo>
                <a:cubicBezTo>
                  <a:pt x="5639287" y="6152800"/>
                  <a:pt x="5534531" y="6203831"/>
                  <a:pt x="5434394" y="6167655"/>
                </a:cubicBezTo>
                <a:cubicBezTo>
                  <a:pt x="5333102" y="6131095"/>
                  <a:pt x="5284611" y="6023953"/>
                  <a:pt x="5323711" y="5918120"/>
                </a:cubicBezTo>
                <a:cubicBezTo>
                  <a:pt x="5439782" y="5603929"/>
                  <a:pt x="5535917" y="5283889"/>
                  <a:pt x="5609269" y="4957076"/>
                </a:cubicBezTo>
                <a:cubicBezTo>
                  <a:pt x="5685007" y="4619641"/>
                  <a:pt x="5740425" y="4278896"/>
                  <a:pt x="5763516" y="3933764"/>
                </a:cubicBezTo>
                <a:cubicBezTo>
                  <a:pt x="5777448" y="3725484"/>
                  <a:pt x="5790840" y="3516357"/>
                  <a:pt x="5787223" y="3307924"/>
                </a:cubicBezTo>
                <a:cubicBezTo>
                  <a:pt x="5776447" y="2688088"/>
                  <a:pt x="5551465" y="2153994"/>
                  <a:pt x="5121512" y="1706955"/>
                </a:cubicBezTo>
                <a:cubicBezTo>
                  <a:pt x="5091956" y="1676167"/>
                  <a:pt x="5066017" y="1644148"/>
                  <a:pt x="5056242" y="1601584"/>
                </a:cubicBezTo>
                <a:cubicBezTo>
                  <a:pt x="5037153" y="1518610"/>
                  <a:pt x="5073637" y="1434329"/>
                  <a:pt x="5146450" y="1393226"/>
                </a:cubicBezTo>
                <a:cubicBezTo>
                  <a:pt x="5183357" y="1372406"/>
                  <a:pt x="5224498" y="1364536"/>
                  <a:pt x="5263954" y="1369442"/>
                </a:cubicBezTo>
                <a:close/>
                <a:moveTo>
                  <a:pt x="3461891" y="1260300"/>
                </a:moveTo>
                <a:cubicBezTo>
                  <a:pt x="3833116" y="1262224"/>
                  <a:pt x="4181866" y="1351894"/>
                  <a:pt x="4501136" y="1541701"/>
                </a:cubicBezTo>
                <a:cubicBezTo>
                  <a:pt x="5029148" y="1855737"/>
                  <a:pt x="5360118" y="2315093"/>
                  <a:pt x="5493429" y="2915225"/>
                </a:cubicBezTo>
                <a:cubicBezTo>
                  <a:pt x="5529682" y="3078015"/>
                  <a:pt x="5540997" y="3243654"/>
                  <a:pt x="5531452" y="3410294"/>
                </a:cubicBezTo>
                <a:cubicBezTo>
                  <a:pt x="5531452" y="3483492"/>
                  <a:pt x="5534454" y="3556844"/>
                  <a:pt x="5530837" y="3629811"/>
                </a:cubicBezTo>
                <a:cubicBezTo>
                  <a:pt x="5523755" y="3771743"/>
                  <a:pt x="5385980" y="3857410"/>
                  <a:pt x="5261828" y="3797990"/>
                </a:cubicBezTo>
                <a:cubicBezTo>
                  <a:pt x="5190015" y="3763584"/>
                  <a:pt x="5153377" y="3703856"/>
                  <a:pt x="5153531" y="3624269"/>
                </a:cubicBezTo>
                <a:cubicBezTo>
                  <a:pt x="5153685" y="3527903"/>
                  <a:pt x="5159073" y="3431460"/>
                  <a:pt x="5157764" y="3335094"/>
                </a:cubicBezTo>
                <a:cubicBezTo>
                  <a:pt x="5150606" y="2797231"/>
                  <a:pt x="4938401" y="2355348"/>
                  <a:pt x="4523457" y="2014988"/>
                </a:cubicBezTo>
                <a:cubicBezTo>
                  <a:pt x="4218042" y="1764451"/>
                  <a:pt x="3862673" y="1642993"/>
                  <a:pt x="3467510" y="1638606"/>
                </a:cubicBezTo>
                <a:cubicBezTo>
                  <a:pt x="3364140" y="1637451"/>
                  <a:pt x="3285939" y="1573720"/>
                  <a:pt x="3271468" y="1479971"/>
                </a:cubicBezTo>
                <a:cubicBezTo>
                  <a:pt x="3253227" y="1361592"/>
                  <a:pt x="3340741" y="1259684"/>
                  <a:pt x="3461891" y="1260300"/>
                </a:cubicBezTo>
                <a:close/>
                <a:moveTo>
                  <a:pt x="1226133" y="922605"/>
                </a:moveTo>
                <a:cubicBezTo>
                  <a:pt x="1274720" y="921268"/>
                  <a:pt x="1323211" y="939144"/>
                  <a:pt x="1361465" y="976282"/>
                </a:cubicBezTo>
                <a:cubicBezTo>
                  <a:pt x="1438589" y="1051173"/>
                  <a:pt x="1438589" y="1169245"/>
                  <a:pt x="1359310" y="1249370"/>
                </a:cubicBezTo>
                <a:cubicBezTo>
                  <a:pt x="1054048" y="1557942"/>
                  <a:pt x="825448" y="1915235"/>
                  <a:pt x="676127" y="2322789"/>
                </a:cubicBezTo>
                <a:cubicBezTo>
                  <a:pt x="552976" y="2658993"/>
                  <a:pt x="495633" y="3006357"/>
                  <a:pt x="495325" y="3364342"/>
                </a:cubicBezTo>
                <a:cubicBezTo>
                  <a:pt x="495171" y="3602949"/>
                  <a:pt x="449913" y="3834474"/>
                  <a:pt x="367556" y="4058609"/>
                </a:cubicBezTo>
                <a:cubicBezTo>
                  <a:pt x="338384" y="4137888"/>
                  <a:pt x="269650" y="4186225"/>
                  <a:pt x="187524" y="4185840"/>
                </a:cubicBezTo>
                <a:cubicBezTo>
                  <a:pt x="56829" y="4185301"/>
                  <a:pt x="-32687" y="4058378"/>
                  <a:pt x="11340" y="3932995"/>
                </a:cubicBezTo>
                <a:cubicBezTo>
                  <a:pt x="49286" y="3824929"/>
                  <a:pt x="83153" y="3715555"/>
                  <a:pt x="96391" y="3601871"/>
                </a:cubicBezTo>
                <a:cubicBezTo>
                  <a:pt x="108168" y="3501041"/>
                  <a:pt x="114787" y="3399288"/>
                  <a:pt x="117404" y="3297765"/>
                </a:cubicBezTo>
                <a:cubicBezTo>
                  <a:pt x="140341" y="2399682"/>
                  <a:pt x="463614" y="1628215"/>
                  <a:pt x="1090224" y="984209"/>
                </a:cubicBezTo>
                <a:cubicBezTo>
                  <a:pt x="1128863" y="944493"/>
                  <a:pt x="1177546" y="923942"/>
                  <a:pt x="1226133" y="922605"/>
                </a:cubicBezTo>
                <a:close/>
                <a:moveTo>
                  <a:pt x="3423099" y="632227"/>
                </a:moveTo>
                <a:cubicBezTo>
                  <a:pt x="3894154" y="626300"/>
                  <a:pt x="4337114" y="735367"/>
                  <a:pt x="4751750" y="959194"/>
                </a:cubicBezTo>
                <a:cubicBezTo>
                  <a:pt x="4836417" y="1004914"/>
                  <a:pt x="4874978" y="1091506"/>
                  <a:pt x="4850887" y="1179943"/>
                </a:cubicBezTo>
                <a:cubicBezTo>
                  <a:pt x="4828027" y="1264072"/>
                  <a:pt x="4748363" y="1323569"/>
                  <a:pt x="4660002" y="1316951"/>
                </a:cubicBezTo>
                <a:cubicBezTo>
                  <a:pt x="4629060" y="1314641"/>
                  <a:pt x="4596502" y="1304173"/>
                  <a:pt x="4569024" y="1289471"/>
                </a:cubicBezTo>
                <a:cubicBezTo>
                  <a:pt x="4308943" y="1149772"/>
                  <a:pt x="4032853" y="1059871"/>
                  <a:pt x="3739906" y="1025696"/>
                </a:cubicBezTo>
                <a:cubicBezTo>
                  <a:pt x="3236140" y="966814"/>
                  <a:pt x="2758620" y="1054945"/>
                  <a:pt x="2317583" y="1307021"/>
                </a:cubicBezTo>
                <a:cubicBezTo>
                  <a:pt x="1725071" y="1645688"/>
                  <a:pt x="1348766" y="2150840"/>
                  <a:pt x="1185590" y="2814011"/>
                </a:cubicBezTo>
                <a:cubicBezTo>
                  <a:pt x="1177046" y="2848647"/>
                  <a:pt x="1171274" y="2883899"/>
                  <a:pt x="1163577" y="2918766"/>
                </a:cubicBezTo>
                <a:cubicBezTo>
                  <a:pt x="1140024" y="3026447"/>
                  <a:pt x="1042272" y="3091408"/>
                  <a:pt x="937748" y="3069011"/>
                </a:cubicBezTo>
                <a:cubicBezTo>
                  <a:pt x="836455" y="3047382"/>
                  <a:pt x="772571" y="2948553"/>
                  <a:pt x="793198" y="2843567"/>
                </a:cubicBezTo>
                <a:cubicBezTo>
                  <a:pt x="932206" y="2137831"/>
                  <a:pt x="1290423" y="1569564"/>
                  <a:pt x="1870389" y="1144846"/>
                </a:cubicBezTo>
                <a:cubicBezTo>
                  <a:pt x="2290490" y="837120"/>
                  <a:pt x="2763931" y="670173"/>
                  <a:pt x="3283938" y="636383"/>
                </a:cubicBezTo>
                <a:cubicBezTo>
                  <a:pt x="3307106" y="634844"/>
                  <a:pt x="3330274" y="633151"/>
                  <a:pt x="3353442" y="632458"/>
                </a:cubicBezTo>
                <a:cubicBezTo>
                  <a:pt x="3376686" y="631688"/>
                  <a:pt x="3399931" y="632227"/>
                  <a:pt x="3423099" y="632227"/>
                </a:cubicBezTo>
                <a:close/>
                <a:moveTo>
                  <a:pt x="3202504" y="0"/>
                </a:moveTo>
                <a:cubicBezTo>
                  <a:pt x="3329350" y="77"/>
                  <a:pt x="3456119" y="77"/>
                  <a:pt x="3582965" y="77"/>
                </a:cubicBezTo>
                <a:cubicBezTo>
                  <a:pt x="3622913" y="3156"/>
                  <a:pt x="3662860" y="6312"/>
                  <a:pt x="3702807" y="9390"/>
                </a:cubicBezTo>
                <a:cubicBezTo>
                  <a:pt x="4306249" y="55495"/>
                  <a:pt x="4860200" y="246226"/>
                  <a:pt x="5355731" y="593513"/>
                </a:cubicBezTo>
                <a:cubicBezTo>
                  <a:pt x="6104954" y="1118601"/>
                  <a:pt x="6564386" y="1834958"/>
                  <a:pt x="6741648" y="2732269"/>
                </a:cubicBezTo>
                <a:cubicBezTo>
                  <a:pt x="6761660" y="2833485"/>
                  <a:pt x="6695697" y="2931929"/>
                  <a:pt x="6596791" y="2952480"/>
                </a:cubicBezTo>
                <a:cubicBezTo>
                  <a:pt x="6493805" y="2973877"/>
                  <a:pt x="6394361" y="2913533"/>
                  <a:pt x="6373117" y="2810779"/>
                </a:cubicBezTo>
                <a:cubicBezTo>
                  <a:pt x="6338403" y="2642754"/>
                  <a:pt x="6297763" y="2476576"/>
                  <a:pt x="6236496" y="2316094"/>
                </a:cubicBezTo>
                <a:cubicBezTo>
                  <a:pt x="5944857" y="1551786"/>
                  <a:pt x="5429237" y="994063"/>
                  <a:pt x="4688481" y="646852"/>
                </a:cubicBezTo>
                <a:cubicBezTo>
                  <a:pt x="4380218" y="502381"/>
                  <a:pt x="4054944" y="416406"/>
                  <a:pt x="3715353" y="390620"/>
                </a:cubicBezTo>
                <a:cubicBezTo>
                  <a:pt x="3414786" y="367838"/>
                  <a:pt x="3114066" y="370301"/>
                  <a:pt x="2814885" y="412250"/>
                </a:cubicBezTo>
                <a:cubicBezTo>
                  <a:pt x="2587670" y="444115"/>
                  <a:pt x="2380391" y="530551"/>
                  <a:pt x="2186581" y="651241"/>
                </a:cubicBezTo>
                <a:cubicBezTo>
                  <a:pt x="2146480" y="676256"/>
                  <a:pt x="2106994" y="702347"/>
                  <a:pt x="2067432" y="728209"/>
                </a:cubicBezTo>
                <a:cubicBezTo>
                  <a:pt x="1976223" y="787938"/>
                  <a:pt x="1862154" y="767233"/>
                  <a:pt x="1802271" y="680026"/>
                </a:cubicBezTo>
                <a:cubicBezTo>
                  <a:pt x="1742774" y="593282"/>
                  <a:pt x="1765018" y="477674"/>
                  <a:pt x="1854765" y="415867"/>
                </a:cubicBezTo>
                <a:cubicBezTo>
                  <a:pt x="2074590" y="264544"/>
                  <a:pt x="2308424" y="142393"/>
                  <a:pt x="2568889" y="76431"/>
                </a:cubicBezTo>
                <a:cubicBezTo>
                  <a:pt x="2716517" y="39100"/>
                  <a:pt x="2866762" y="19780"/>
                  <a:pt x="3018470" y="10545"/>
                </a:cubicBezTo>
                <a:cubicBezTo>
                  <a:pt x="3079814" y="6773"/>
                  <a:pt x="3141159" y="3541"/>
                  <a:pt x="3202504" y="0"/>
                </a:cubicBezTo>
                <a:close/>
              </a:path>
            </a:pathLst>
          </a:custGeom>
          <a:solidFill>
            <a:schemeClr val="bg1"/>
          </a:solidFill>
          <a:ln w="7691" cap="flat">
            <a:noFill/>
            <a:prstDash val="solid"/>
            <a:miter/>
          </a:ln>
        </p:spPr>
        <p:txBody>
          <a:bodyPr rtlCol="0" anchor="ctr"/>
          <a:lstStyle/>
          <a:p>
            <a:endParaRPr lang="ko-KR" altLang="en-US"/>
          </a:p>
        </p:txBody>
      </p:sp>
      <p:sp>
        <p:nvSpPr>
          <p:cNvPr id="52" name="자유형: 도형 50">
            <a:extLst>
              <a:ext uri="{FF2B5EF4-FFF2-40B4-BE49-F238E27FC236}">
                <a16:creationId xmlns:a16="http://schemas.microsoft.com/office/drawing/2014/main" id="{227750BB-65F8-E82B-12DB-21B56D081D44}"/>
              </a:ext>
            </a:extLst>
          </p:cNvPr>
          <p:cNvSpPr/>
          <p:nvPr/>
        </p:nvSpPr>
        <p:spPr>
          <a:xfrm>
            <a:off x="540742" y="5903092"/>
            <a:ext cx="433230" cy="436934"/>
          </a:xfrm>
          <a:custGeom>
            <a:avLst/>
            <a:gdLst>
              <a:gd name="connsiteX0" fmla="*/ 2093370 w 6797527"/>
              <a:gd name="connsiteY0" fmla="*/ 5591383 h 6855646"/>
              <a:gd name="connsiteX1" fmla="*/ 2253467 w 6797527"/>
              <a:gd name="connsiteY1" fmla="*/ 5685286 h 6855646"/>
              <a:gd name="connsiteX2" fmla="*/ 2252544 w 6797527"/>
              <a:gd name="connsiteY2" fmla="*/ 5875940 h 6855646"/>
              <a:gd name="connsiteX3" fmla="*/ 1899176 w 6797527"/>
              <a:gd name="connsiteY3" fmla="*/ 6342608 h 6855646"/>
              <a:gd name="connsiteX4" fmla="*/ 1638633 w 6797527"/>
              <a:gd name="connsiteY4" fmla="*/ 6355384 h 6855646"/>
              <a:gd name="connsiteX5" fmla="*/ 1615696 w 6797527"/>
              <a:gd name="connsiteY5" fmla="*/ 6095380 h 6855646"/>
              <a:gd name="connsiteX6" fmla="*/ 1938430 w 6797527"/>
              <a:gd name="connsiteY6" fmla="*/ 5668892 h 6855646"/>
              <a:gd name="connsiteX7" fmla="*/ 2093370 w 6797527"/>
              <a:gd name="connsiteY7" fmla="*/ 5591383 h 6855646"/>
              <a:gd name="connsiteX8" fmla="*/ 3586502 w 6797527"/>
              <a:gd name="connsiteY8" fmla="*/ 5588368 h 6855646"/>
              <a:gd name="connsiteX9" fmla="*/ 3658934 w 6797527"/>
              <a:gd name="connsiteY9" fmla="*/ 5611087 h 6855646"/>
              <a:gd name="connsiteX10" fmla="*/ 3730131 w 6797527"/>
              <a:gd name="connsiteY10" fmla="*/ 5872707 h 6855646"/>
              <a:gd name="connsiteX11" fmla="*/ 3179797 w 6797527"/>
              <a:gd name="connsiteY11" fmla="*/ 6752856 h 6855646"/>
              <a:gd name="connsiteX12" fmla="*/ 3018007 w 6797527"/>
              <a:gd name="connsiteY12" fmla="*/ 6838215 h 6855646"/>
              <a:gd name="connsiteX13" fmla="*/ 2855524 w 6797527"/>
              <a:gd name="connsiteY13" fmla="*/ 6738232 h 6855646"/>
              <a:gd name="connsiteX14" fmla="*/ 2868455 w 6797527"/>
              <a:gd name="connsiteY14" fmla="*/ 6538264 h 6855646"/>
              <a:gd name="connsiteX15" fmla="*/ 3171331 w 6797527"/>
              <a:gd name="connsiteY15" fmla="*/ 6074445 h 6855646"/>
              <a:gd name="connsiteX16" fmla="*/ 3399238 w 6797527"/>
              <a:gd name="connsiteY16" fmla="*/ 5690058 h 6855646"/>
              <a:gd name="connsiteX17" fmla="*/ 3586502 w 6797527"/>
              <a:gd name="connsiteY17" fmla="*/ 5588368 h 6855646"/>
              <a:gd name="connsiteX18" fmla="*/ 1146313 w 6797527"/>
              <a:gd name="connsiteY18" fmla="*/ 4775343 h 6855646"/>
              <a:gd name="connsiteX19" fmla="*/ 1215839 w 6797527"/>
              <a:gd name="connsiteY19" fmla="*/ 4801058 h 6855646"/>
              <a:gd name="connsiteX20" fmla="*/ 1281725 w 6797527"/>
              <a:gd name="connsiteY20" fmla="*/ 5053827 h 6855646"/>
              <a:gd name="connsiteX21" fmla="*/ 955912 w 6797527"/>
              <a:gd name="connsiteY21" fmla="*/ 5507410 h 6855646"/>
              <a:gd name="connsiteX22" fmla="*/ 803589 w 6797527"/>
              <a:gd name="connsiteY22" fmla="*/ 5568985 h 6855646"/>
              <a:gd name="connsiteX23" fmla="*/ 646802 w 6797527"/>
              <a:gd name="connsiteY23" fmla="*/ 5461843 h 6855646"/>
              <a:gd name="connsiteX24" fmla="*/ 669200 w 6797527"/>
              <a:gd name="connsiteY24" fmla="*/ 5263338 h 6855646"/>
              <a:gd name="connsiteX25" fmla="*/ 959222 w 6797527"/>
              <a:gd name="connsiteY25" fmla="*/ 4859402 h 6855646"/>
              <a:gd name="connsiteX26" fmla="*/ 1146313 w 6797527"/>
              <a:gd name="connsiteY26" fmla="*/ 4775343 h 6855646"/>
              <a:gd name="connsiteX27" fmla="*/ 5271911 w 6797527"/>
              <a:gd name="connsiteY27" fmla="*/ 4285054 h 6855646"/>
              <a:gd name="connsiteX28" fmla="*/ 5443091 w 6797527"/>
              <a:gd name="connsiteY28" fmla="*/ 4494181 h 6855646"/>
              <a:gd name="connsiteX29" fmla="*/ 5404452 w 6797527"/>
              <a:gd name="connsiteY29" fmla="*/ 4706463 h 6855646"/>
              <a:gd name="connsiteX30" fmla="*/ 4766836 w 6797527"/>
              <a:gd name="connsiteY30" fmla="*/ 6560201 h 6855646"/>
              <a:gd name="connsiteX31" fmla="*/ 4513682 w 6797527"/>
              <a:gd name="connsiteY31" fmla="*/ 6652180 h 6855646"/>
              <a:gd name="connsiteX32" fmla="*/ 4426707 w 6797527"/>
              <a:gd name="connsiteY32" fmla="*/ 6395101 h 6855646"/>
              <a:gd name="connsiteX33" fmla="*/ 4618284 w 6797527"/>
              <a:gd name="connsiteY33" fmla="*/ 5982698 h 6855646"/>
              <a:gd name="connsiteX34" fmla="*/ 5067172 w 6797527"/>
              <a:gd name="connsiteY34" fmla="*/ 4448153 h 6855646"/>
              <a:gd name="connsiteX35" fmla="*/ 5271911 w 6797527"/>
              <a:gd name="connsiteY35" fmla="*/ 4285054 h 6855646"/>
              <a:gd name="connsiteX36" fmla="*/ 2779786 w 6797527"/>
              <a:gd name="connsiteY36" fmla="*/ 3896434 h 6855646"/>
              <a:gd name="connsiteX37" fmla="*/ 2952660 w 6797527"/>
              <a:gd name="connsiteY37" fmla="*/ 4104945 h 6855646"/>
              <a:gd name="connsiteX38" fmla="*/ 2911866 w 6797527"/>
              <a:gd name="connsiteY38" fmla="*/ 4314148 h 6855646"/>
              <a:gd name="connsiteX39" fmla="*/ 2506621 w 6797527"/>
              <a:gd name="connsiteY39" fmla="*/ 5444295 h 6855646"/>
              <a:gd name="connsiteX40" fmla="*/ 2230685 w 6797527"/>
              <a:gd name="connsiteY40" fmla="*/ 5524882 h 6855646"/>
              <a:gd name="connsiteX41" fmla="*/ 2166184 w 6797527"/>
              <a:gd name="connsiteY41" fmla="*/ 5279040 h 6855646"/>
              <a:gd name="connsiteX42" fmla="*/ 2366228 w 6797527"/>
              <a:gd name="connsiteY42" fmla="*/ 4826613 h 6855646"/>
              <a:gd name="connsiteX43" fmla="*/ 2576586 w 6797527"/>
              <a:gd name="connsiteY43" fmla="*/ 4058917 h 6855646"/>
              <a:gd name="connsiteX44" fmla="*/ 2779786 w 6797527"/>
              <a:gd name="connsiteY44" fmla="*/ 3896434 h 6855646"/>
              <a:gd name="connsiteX45" fmla="*/ 4704259 w 6797527"/>
              <a:gd name="connsiteY45" fmla="*/ 3551763 h 6855646"/>
              <a:gd name="connsiteX46" fmla="*/ 4893297 w 6797527"/>
              <a:gd name="connsiteY46" fmla="*/ 3755886 h 6855646"/>
              <a:gd name="connsiteX47" fmla="*/ 4834723 w 6797527"/>
              <a:gd name="connsiteY47" fmla="*/ 4298677 h 6855646"/>
              <a:gd name="connsiteX48" fmla="*/ 4531539 w 6797527"/>
              <a:gd name="connsiteY48" fmla="*/ 5514413 h 6855646"/>
              <a:gd name="connsiteX49" fmla="*/ 3931483 w 6797527"/>
              <a:gd name="connsiteY49" fmla="*/ 6761014 h 6855646"/>
              <a:gd name="connsiteX50" fmla="*/ 3727591 w 6797527"/>
              <a:gd name="connsiteY50" fmla="*/ 6851300 h 6855646"/>
              <a:gd name="connsiteX51" fmla="*/ 3580117 w 6797527"/>
              <a:gd name="connsiteY51" fmla="*/ 6687047 h 6855646"/>
              <a:gd name="connsiteX52" fmla="*/ 3611366 w 6797527"/>
              <a:gd name="connsiteY52" fmla="*/ 6559739 h 6855646"/>
              <a:gd name="connsiteX53" fmla="*/ 3959500 w 6797527"/>
              <a:gd name="connsiteY53" fmla="*/ 5914887 h 6855646"/>
              <a:gd name="connsiteX54" fmla="*/ 4435327 w 6797527"/>
              <a:gd name="connsiteY54" fmla="*/ 4403124 h 6855646"/>
              <a:gd name="connsiteX55" fmla="*/ 4515837 w 6797527"/>
              <a:gd name="connsiteY55" fmla="*/ 3736336 h 6855646"/>
              <a:gd name="connsiteX56" fmla="*/ 4704259 w 6797527"/>
              <a:gd name="connsiteY56" fmla="*/ 3551763 h 6855646"/>
              <a:gd name="connsiteX57" fmla="*/ 913194 w 6797527"/>
              <a:gd name="connsiteY57" fmla="*/ 3542296 h 6855646"/>
              <a:gd name="connsiteX58" fmla="*/ 1093611 w 6797527"/>
              <a:gd name="connsiteY58" fmla="*/ 3754193 h 6855646"/>
              <a:gd name="connsiteX59" fmla="*/ 617168 w 6797527"/>
              <a:gd name="connsiteY59" fmla="*/ 4919745 h 6855646"/>
              <a:gd name="connsiteX60" fmla="*/ 460843 w 6797527"/>
              <a:gd name="connsiteY60" fmla="*/ 5000025 h 6855646"/>
              <a:gd name="connsiteX61" fmla="*/ 296359 w 6797527"/>
              <a:gd name="connsiteY61" fmla="*/ 4898963 h 6855646"/>
              <a:gd name="connsiteX62" fmla="*/ 309136 w 6797527"/>
              <a:gd name="connsiteY62" fmla="*/ 4701613 h 6855646"/>
              <a:gd name="connsiteX63" fmla="*/ 536812 w 6797527"/>
              <a:gd name="connsiteY63" fmla="*/ 4308529 h 6855646"/>
              <a:gd name="connsiteX64" fmla="*/ 717075 w 6797527"/>
              <a:gd name="connsiteY64" fmla="*/ 3716555 h 6855646"/>
              <a:gd name="connsiteX65" fmla="*/ 913194 w 6797527"/>
              <a:gd name="connsiteY65" fmla="*/ 3542296 h 6855646"/>
              <a:gd name="connsiteX66" fmla="*/ 6585301 w 6797527"/>
              <a:gd name="connsiteY66" fmla="*/ 3151303 h 6855646"/>
              <a:gd name="connsiteX67" fmla="*/ 6680841 w 6797527"/>
              <a:gd name="connsiteY67" fmla="*/ 3165376 h 6855646"/>
              <a:gd name="connsiteX68" fmla="*/ 6787290 w 6797527"/>
              <a:gd name="connsiteY68" fmla="*/ 3278905 h 6855646"/>
              <a:gd name="connsiteX69" fmla="*/ 6797450 w 6797527"/>
              <a:gd name="connsiteY69" fmla="*/ 3305847 h 6855646"/>
              <a:gd name="connsiteX70" fmla="*/ 6797527 w 6797527"/>
              <a:gd name="connsiteY70" fmla="*/ 3552225 h 6855646"/>
              <a:gd name="connsiteX71" fmla="*/ 6788291 w 6797527"/>
              <a:gd name="connsiteY71" fmla="*/ 3725253 h 6855646"/>
              <a:gd name="connsiteX72" fmla="*/ 6672836 w 6797527"/>
              <a:gd name="connsiteY72" fmla="*/ 4780661 h 6855646"/>
              <a:gd name="connsiteX73" fmla="*/ 6489956 w 6797527"/>
              <a:gd name="connsiteY73" fmla="*/ 4948686 h 6855646"/>
              <a:gd name="connsiteX74" fmla="*/ 6303382 w 6797527"/>
              <a:gd name="connsiteY74" fmla="*/ 4809525 h 6855646"/>
              <a:gd name="connsiteX75" fmla="*/ 6301226 w 6797527"/>
              <a:gd name="connsiteY75" fmla="*/ 4711850 h 6855646"/>
              <a:gd name="connsiteX76" fmla="*/ 6419144 w 6797527"/>
              <a:gd name="connsiteY76" fmla="*/ 3350949 h 6855646"/>
              <a:gd name="connsiteX77" fmla="*/ 6585301 w 6797527"/>
              <a:gd name="connsiteY77" fmla="*/ 3151303 h 6855646"/>
              <a:gd name="connsiteX78" fmla="*/ 3454503 w 6797527"/>
              <a:gd name="connsiteY78" fmla="*/ 3150597 h 6855646"/>
              <a:gd name="connsiteX79" fmla="*/ 3646696 w 6797527"/>
              <a:gd name="connsiteY79" fmla="*/ 3336633 h 6855646"/>
              <a:gd name="connsiteX80" fmla="*/ 3646773 w 6797527"/>
              <a:gd name="connsiteY80" fmla="*/ 3510661 h 6855646"/>
              <a:gd name="connsiteX81" fmla="*/ 3048026 w 6797527"/>
              <a:gd name="connsiteY81" fmla="*/ 5768490 h 6855646"/>
              <a:gd name="connsiteX82" fmla="*/ 2504620 w 6797527"/>
              <a:gd name="connsiteY82" fmla="*/ 6601149 h 6855646"/>
              <a:gd name="connsiteX83" fmla="*/ 2302112 w 6797527"/>
              <a:gd name="connsiteY83" fmla="*/ 6669575 h 6855646"/>
              <a:gd name="connsiteX84" fmla="*/ 2165568 w 6797527"/>
              <a:gd name="connsiteY84" fmla="*/ 6511171 h 6855646"/>
              <a:gd name="connsiteX85" fmla="*/ 2212981 w 6797527"/>
              <a:gd name="connsiteY85" fmla="*/ 6360002 h 6855646"/>
              <a:gd name="connsiteX86" fmla="*/ 2577433 w 6797527"/>
              <a:gd name="connsiteY86" fmla="*/ 5834684 h 6855646"/>
              <a:gd name="connsiteX87" fmla="*/ 3192652 w 6797527"/>
              <a:gd name="connsiteY87" fmla="*/ 4192613 h 6855646"/>
              <a:gd name="connsiteX88" fmla="*/ 3268313 w 6797527"/>
              <a:gd name="connsiteY88" fmla="*/ 3348409 h 6855646"/>
              <a:gd name="connsiteX89" fmla="*/ 3454503 w 6797527"/>
              <a:gd name="connsiteY89" fmla="*/ 3150597 h 6855646"/>
              <a:gd name="connsiteX90" fmla="*/ 3479193 w 6797527"/>
              <a:gd name="connsiteY90" fmla="*/ 2521216 h 6855646"/>
              <a:gd name="connsiteX91" fmla="*/ 4260222 w 6797527"/>
              <a:gd name="connsiteY91" fmla="*/ 3175074 h 6855646"/>
              <a:gd name="connsiteX92" fmla="*/ 4274846 w 6797527"/>
              <a:gd name="connsiteY92" fmla="*/ 3471099 h 6855646"/>
              <a:gd name="connsiteX93" fmla="*/ 4006376 w 6797527"/>
              <a:gd name="connsiteY93" fmla="*/ 5097777 h 6855646"/>
              <a:gd name="connsiteX94" fmla="*/ 3791245 w 6797527"/>
              <a:gd name="connsiteY94" fmla="*/ 5228856 h 6855646"/>
              <a:gd name="connsiteX95" fmla="*/ 3637383 w 6797527"/>
              <a:gd name="connsiteY95" fmla="*/ 5034661 h 6855646"/>
              <a:gd name="connsiteX96" fmla="*/ 3650929 w 6797527"/>
              <a:gd name="connsiteY96" fmla="*/ 4969468 h 6855646"/>
              <a:gd name="connsiteX97" fmla="*/ 3868215 w 6797527"/>
              <a:gd name="connsiteY97" fmla="*/ 3912059 h 6855646"/>
              <a:gd name="connsiteX98" fmla="*/ 3898156 w 6797527"/>
              <a:gd name="connsiteY98" fmla="*/ 3337327 h 6855646"/>
              <a:gd name="connsiteX99" fmla="*/ 3563646 w 6797527"/>
              <a:gd name="connsiteY99" fmla="*/ 2911145 h 6855646"/>
              <a:gd name="connsiteX100" fmla="*/ 3069654 w 6797527"/>
              <a:gd name="connsiteY100" fmla="*/ 3129354 h 6855646"/>
              <a:gd name="connsiteX101" fmla="*/ 3015776 w 6797527"/>
              <a:gd name="connsiteY101" fmla="*/ 3345332 h 6855646"/>
              <a:gd name="connsiteX102" fmla="*/ 2884619 w 6797527"/>
              <a:gd name="connsiteY102" fmla="*/ 3519744 h 6855646"/>
              <a:gd name="connsiteX103" fmla="*/ 2676647 w 6797527"/>
              <a:gd name="connsiteY103" fmla="*/ 3453011 h 6855646"/>
              <a:gd name="connsiteX104" fmla="*/ 2638932 w 6797527"/>
              <a:gd name="connsiteY104" fmla="*/ 3340867 h 6855646"/>
              <a:gd name="connsiteX105" fmla="*/ 3316034 w 6797527"/>
              <a:gd name="connsiteY105" fmla="*/ 2532993 h 6855646"/>
              <a:gd name="connsiteX106" fmla="*/ 3479193 w 6797527"/>
              <a:gd name="connsiteY106" fmla="*/ 2521216 h 6855646"/>
              <a:gd name="connsiteX107" fmla="*/ 3505307 w 6797527"/>
              <a:gd name="connsiteY107" fmla="*/ 1890232 h 6855646"/>
              <a:gd name="connsiteX108" fmla="*/ 4795315 w 6797527"/>
              <a:gd name="connsiteY108" fmla="*/ 2781375 h 6855646"/>
              <a:gd name="connsiteX109" fmla="*/ 4697024 w 6797527"/>
              <a:gd name="connsiteY109" fmla="*/ 3032219 h 6855646"/>
              <a:gd name="connsiteX110" fmla="*/ 4446796 w 6797527"/>
              <a:gd name="connsiteY110" fmla="*/ 2927387 h 6855646"/>
              <a:gd name="connsiteX111" fmla="*/ 3893230 w 6797527"/>
              <a:gd name="connsiteY111" fmla="*/ 2360812 h 6855646"/>
              <a:gd name="connsiteX112" fmla="*/ 2404636 w 6797527"/>
              <a:gd name="connsiteY112" fmla="*/ 3147135 h 6855646"/>
              <a:gd name="connsiteX113" fmla="*/ 2380159 w 6797527"/>
              <a:gd name="connsiteY113" fmla="*/ 3405137 h 6855646"/>
              <a:gd name="connsiteX114" fmla="*/ 2387625 w 6797527"/>
              <a:gd name="connsiteY114" fmla="*/ 3406522 h 6855646"/>
              <a:gd name="connsiteX115" fmla="*/ 1399027 w 6797527"/>
              <a:gd name="connsiteY115" fmla="*/ 5958991 h 6855646"/>
              <a:gd name="connsiteX116" fmla="*/ 1194518 w 6797527"/>
              <a:gd name="connsiteY116" fmla="*/ 6021875 h 6855646"/>
              <a:gd name="connsiteX117" fmla="*/ 1062284 w 6797527"/>
              <a:gd name="connsiteY117" fmla="*/ 5854004 h 6855646"/>
              <a:gd name="connsiteX118" fmla="*/ 1112930 w 6797527"/>
              <a:gd name="connsiteY118" fmla="*/ 5711841 h 6855646"/>
              <a:gd name="connsiteX119" fmla="*/ 1480999 w 6797527"/>
              <a:gd name="connsiteY119" fmla="*/ 5212308 h 6855646"/>
              <a:gd name="connsiteX120" fmla="*/ 1959443 w 6797527"/>
              <a:gd name="connsiteY120" fmla="*/ 3928838 h 6855646"/>
              <a:gd name="connsiteX121" fmla="*/ 2009396 w 6797527"/>
              <a:gd name="connsiteY121" fmla="*/ 3304922 h 6855646"/>
              <a:gd name="connsiteX122" fmla="*/ 3137310 w 6797527"/>
              <a:gd name="connsiteY122" fmla="*/ 1925550 h 6855646"/>
              <a:gd name="connsiteX123" fmla="*/ 3393813 w 6797527"/>
              <a:gd name="connsiteY123" fmla="*/ 1890793 h 6855646"/>
              <a:gd name="connsiteX124" fmla="*/ 3505307 w 6797527"/>
              <a:gd name="connsiteY124" fmla="*/ 1890232 h 6855646"/>
              <a:gd name="connsiteX125" fmla="*/ 2778686 w 6797527"/>
              <a:gd name="connsiteY125" fmla="*/ 1380518 h 6855646"/>
              <a:gd name="connsiteX126" fmla="*/ 2983756 w 6797527"/>
              <a:gd name="connsiteY126" fmla="*/ 1569102 h 6855646"/>
              <a:gd name="connsiteX127" fmla="*/ 2857217 w 6797527"/>
              <a:gd name="connsiteY127" fmla="*/ 1746979 h 6855646"/>
              <a:gd name="connsiteX128" fmla="*/ 2381929 w 6797527"/>
              <a:gd name="connsiteY128" fmla="*/ 2021684 h 6855646"/>
              <a:gd name="connsiteX129" fmla="*/ 1772099 w 6797527"/>
              <a:gd name="connsiteY129" fmla="*/ 3117347 h 6855646"/>
              <a:gd name="connsiteX130" fmla="*/ 1756320 w 6797527"/>
              <a:gd name="connsiteY130" fmla="*/ 3395054 h 6855646"/>
              <a:gd name="connsiteX131" fmla="*/ 1575826 w 6797527"/>
              <a:gd name="connsiteY131" fmla="*/ 4421675 h 6855646"/>
              <a:gd name="connsiteX132" fmla="*/ 1336296 w 6797527"/>
              <a:gd name="connsiteY132" fmla="*/ 4544519 h 6855646"/>
              <a:gd name="connsiteX133" fmla="*/ 1218148 w 6797527"/>
              <a:gd name="connsiteY133" fmla="*/ 4300602 h 6855646"/>
              <a:gd name="connsiteX134" fmla="*/ 1378245 w 6797527"/>
              <a:gd name="connsiteY134" fmla="*/ 3333093 h 6855646"/>
              <a:gd name="connsiteX135" fmla="*/ 2483606 w 6797527"/>
              <a:gd name="connsiteY135" fmla="*/ 1502831 h 6855646"/>
              <a:gd name="connsiteX136" fmla="*/ 2732526 w 6797527"/>
              <a:gd name="connsiteY136" fmla="*/ 1391533 h 6855646"/>
              <a:gd name="connsiteX137" fmla="*/ 2778686 w 6797527"/>
              <a:gd name="connsiteY137" fmla="*/ 1380518 h 6855646"/>
              <a:gd name="connsiteX138" fmla="*/ 5263954 w 6797527"/>
              <a:gd name="connsiteY138" fmla="*/ 1369442 h 6855646"/>
              <a:gd name="connsiteX139" fmla="*/ 5371356 w 6797527"/>
              <a:gd name="connsiteY139" fmla="*/ 1422321 h 6855646"/>
              <a:gd name="connsiteX140" fmla="*/ 5518676 w 6797527"/>
              <a:gd name="connsiteY140" fmla="*/ 1581418 h 6855646"/>
              <a:gd name="connsiteX141" fmla="*/ 6125890 w 6797527"/>
              <a:gd name="connsiteY141" fmla="*/ 2868197 h 6855646"/>
              <a:gd name="connsiteX142" fmla="*/ 6167377 w 6797527"/>
              <a:gd name="connsiteY142" fmla="*/ 3412449 h 6855646"/>
              <a:gd name="connsiteX143" fmla="*/ 5678080 w 6797527"/>
              <a:gd name="connsiteY143" fmla="*/ 6048583 h 6855646"/>
              <a:gd name="connsiteX144" fmla="*/ 5434394 w 6797527"/>
              <a:gd name="connsiteY144" fmla="*/ 6167655 h 6855646"/>
              <a:gd name="connsiteX145" fmla="*/ 5323711 w 6797527"/>
              <a:gd name="connsiteY145" fmla="*/ 5918120 h 6855646"/>
              <a:gd name="connsiteX146" fmla="*/ 5609269 w 6797527"/>
              <a:gd name="connsiteY146" fmla="*/ 4957076 h 6855646"/>
              <a:gd name="connsiteX147" fmla="*/ 5763516 w 6797527"/>
              <a:gd name="connsiteY147" fmla="*/ 3933764 h 6855646"/>
              <a:gd name="connsiteX148" fmla="*/ 5787223 w 6797527"/>
              <a:gd name="connsiteY148" fmla="*/ 3307924 h 6855646"/>
              <a:gd name="connsiteX149" fmla="*/ 5121512 w 6797527"/>
              <a:gd name="connsiteY149" fmla="*/ 1706955 h 6855646"/>
              <a:gd name="connsiteX150" fmla="*/ 5056242 w 6797527"/>
              <a:gd name="connsiteY150" fmla="*/ 1601584 h 6855646"/>
              <a:gd name="connsiteX151" fmla="*/ 5146450 w 6797527"/>
              <a:gd name="connsiteY151" fmla="*/ 1393226 h 6855646"/>
              <a:gd name="connsiteX152" fmla="*/ 5263954 w 6797527"/>
              <a:gd name="connsiteY152" fmla="*/ 1369442 h 6855646"/>
              <a:gd name="connsiteX153" fmla="*/ 3461891 w 6797527"/>
              <a:gd name="connsiteY153" fmla="*/ 1260300 h 6855646"/>
              <a:gd name="connsiteX154" fmla="*/ 4501136 w 6797527"/>
              <a:gd name="connsiteY154" fmla="*/ 1541701 h 6855646"/>
              <a:gd name="connsiteX155" fmla="*/ 5493429 w 6797527"/>
              <a:gd name="connsiteY155" fmla="*/ 2915225 h 6855646"/>
              <a:gd name="connsiteX156" fmla="*/ 5531452 w 6797527"/>
              <a:gd name="connsiteY156" fmla="*/ 3410294 h 6855646"/>
              <a:gd name="connsiteX157" fmla="*/ 5530837 w 6797527"/>
              <a:gd name="connsiteY157" fmla="*/ 3629811 h 6855646"/>
              <a:gd name="connsiteX158" fmla="*/ 5261828 w 6797527"/>
              <a:gd name="connsiteY158" fmla="*/ 3797990 h 6855646"/>
              <a:gd name="connsiteX159" fmla="*/ 5153531 w 6797527"/>
              <a:gd name="connsiteY159" fmla="*/ 3624269 h 6855646"/>
              <a:gd name="connsiteX160" fmla="*/ 5157764 w 6797527"/>
              <a:gd name="connsiteY160" fmla="*/ 3335094 h 6855646"/>
              <a:gd name="connsiteX161" fmla="*/ 4523457 w 6797527"/>
              <a:gd name="connsiteY161" fmla="*/ 2014988 h 6855646"/>
              <a:gd name="connsiteX162" fmla="*/ 3467510 w 6797527"/>
              <a:gd name="connsiteY162" fmla="*/ 1638606 h 6855646"/>
              <a:gd name="connsiteX163" fmla="*/ 3271468 w 6797527"/>
              <a:gd name="connsiteY163" fmla="*/ 1479971 h 6855646"/>
              <a:gd name="connsiteX164" fmla="*/ 3461891 w 6797527"/>
              <a:gd name="connsiteY164" fmla="*/ 1260300 h 6855646"/>
              <a:gd name="connsiteX165" fmla="*/ 1226133 w 6797527"/>
              <a:gd name="connsiteY165" fmla="*/ 922605 h 6855646"/>
              <a:gd name="connsiteX166" fmla="*/ 1361465 w 6797527"/>
              <a:gd name="connsiteY166" fmla="*/ 976282 h 6855646"/>
              <a:gd name="connsiteX167" fmla="*/ 1359310 w 6797527"/>
              <a:gd name="connsiteY167" fmla="*/ 1249370 h 6855646"/>
              <a:gd name="connsiteX168" fmla="*/ 676127 w 6797527"/>
              <a:gd name="connsiteY168" fmla="*/ 2322789 h 6855646"/>
              <a:gd name="connsiteX169" fmla="*/ 495325 w 6797527"/>
              <a:gd name="connsiteY169" fmla="*/ 3364342 h 6855646"/>
              <a:gd name="connsiteX170" fmla="*/ 367556 w 6797527"/>
              <a:gd name="connsiteY170" fmla="*/ 4058609 h 6855646"/>
              <a:gd name="connsiteX171" fmla="*/ 187524 w 6797527"/>
              <a:gd name="connsiteY171" fmla="*/ 4185840 h 6855646"/>
              <a:gd name="connsiteX172" fmla="*/ 11340 w 6797527"/>
              <a:gd name="connsiteY172" fmla="*/ 3932995 h 6855646"/>
              <a:gd name="connsiteX173" fmla="*/ 96391 w 6797527"/>
              <a:gd name="connsiteY173" fmla="*/ 3601871 h 6855646"/>
              <a:gd name="connsiteX174" fmla="*/ 117404 w 6797527"/>
              <a:gd name="connsiteY174" fmla="*/ 3297765 h 6855646"/>
              <a:gd name="connsiteX175" fmla="*/ 1090224 w 6797527"/>
              <a:gd name="connsiteY175" fmla="*/ 984209 h 6855646"/>
              <a:gd name="connsiteX176" fmla="*/ 1226133 w 6797527"/>
              <a:gd name="connsiteY176" fmla="*/ 922605 h 6855646"/>
              <a:gd name="connsiteX177" fmla="*/ 3423099 w 6797527"/>
              <a:gd name="connsiteY177" fmla="*/ 632227 h 6855646"/>
              <a:gd name="connsiteX178" fmla="*/ 4751750 w 6797527"/>
              <a:gd name="connsiteY178" fmla="*/ 959194 h 6855646"/>
              <a:gd name="connsiteX179" fmla="*/ 4850887 w 6797527"/>
              <a:gd name="connsiteY179" fmla="*/ 1179943 h 6855646"/>
              <a:gd name="connsiteX180" fmla="*/ 4660002 w 6797527"/>
              <a:gd name="connsiteY180" fmla="*/ 1316951 h 6855646"/>
              <a:gd name="connsiteX181" fmla="*/ 4569024 w 6797527"/>
              <a:gd name="connsiteY181" fmla="*/ 1289471 h 6855646"/>
              <a:gd name="connsiteX182" fmla="*/ 3739906 w 6797527"/>
              <a:gd name="connsiteY182" fmla="*/ 1025696 h 6855646"/>
              <a:gd name="connsiteX183" fmla="*/ 2317583 w 6797527"/>
              <a:gd name="connsiteY183" fmla="*/ 1307021 h 6855646"/>
              <a:gd name="connsiteX184" fmla="*/ 1185590 w 6797527"/>
              <a:gd name="connsiteY184" fmla="*/ 2814011 h 6855646"/>
              <a:gd name="connsiteX185" fmla="*/ 1163577 w 6797527"/>
              <a:gd name="connsiteY185" fmla="*/ 2918766 h 6855646"/>
              <a:gd name="connsiteX186" fmla="*/ 937748 w 6797527"/>
              <a:gd name="connsiteY186" fmla="*/ 3069011 h 6855646"/>
              <a:gd name="connsiteX187" fmla="*/ 793198 w 6797527"/>
              <a:gd name="connsiteY187" fmla="*/ 2843567 h 6855646"/>
              <a:gd name="connsiteX188" fmla="*/ 1870389 w 6797527"/>
              <a:gd name="connsiteY188" fmla="*/ 1144846 h 6855646"/>
              <a:gd name="connsiteX189" fmla="*/ 3283938 w 6797527"/>
              <a:gd name="connsiteY189" fmla="*/ 636383 h 6855646"/>
              <a:gd name="connsiteX190" fmla="*/ 3353442 w 6797527"/>
              <a:gd name="connsiteY190" fmla="*/ 632458 h 6855646"/>
              <a:gd name="connsiteX191" fmla="*/ 3423099 w 6797527"/>
              <a:gd name="connsiteY191" fmla="*/ 632227 h 6855646"/>
              <a:gd name="connsiteX192" fmla="*/ 3202504 w 6797527"/>
              <a:gd name="connsiteY192" fmla="*/ 0 h 6855646"/>
              <a:gd name="connsiteX193" fmla="*/ 3582965 w 6797527"/>
              <a:gd name="connsiteY193" fmla="*/ 77 h 6855646"/>
              <a:gd name="connsiteX194" fmla="*/ 3702807 w 6797527"/>
              <a:gd name="connsiteY194" fmla="*/ 9390 h 6855646"/>
              <a:gd name="connsiteX195" fmla="*/ 5355731 w 6797527"/>
              <a:gd name="connsiteY195" fmla="*/ 593513 h 6855646"/>
              <a:gd name="connsiteX196" fmla="*/ 6741648 w 6797527"/>
              <a:gd name="connsiteY196" fmla="*/ 2732269 h 6855646"/>
              <a:gd name="connsiteX197" fmla="*/ 6596791 w 6797527"/>
              <a:gd name="connsiteY197" fmla="*/ 2952480 h 6855646"/>
              <a:gd name="connsiteX198" fmla="*/ 6373117 w 6797527"/>
              <a:gd name="connsiteY198" fmla="*/ 2810779 h 6855646"/>
              <a:gd name="connsiteX199" fmla="*/ 6236496 w 6797527"/>
              <a:gd name="connsiteY199" fmla="*/ 2316094 h 6855646"/>
              <a:gd name="connsiteX200" fmla="*/ 4688481 w 6797527"/>
              <a:gd name="connsiteY200" fmla="*/ 646852 h 6855646"/>
              <a:gd name="connsiteX201" fmla="*/ 3715353 w 6797527"/>
              <a:gd name="connsiteY201" fmla="*/ 390620 h 6855646"/>
              <a:gd name="connsiteX202" fmla="*/ 2814885 w 6797527"/>
              <a:gd name="connsiteY202" fmla="*/ 412250 h 6855646"/>
              <a:gd name="connsiteX203" fmla="*/ 2186581 w 6797527"/>
              <a:gd name="connsiteY203" fmla="*/ 651241 h 6855646"/>
              <a:gd name="connsiteX204" fmla="*/ 2067432 w 6797527"/>
              <a:gd name="connsiteY204" fmla="*/ 728209 h 6855646"/>
              <a:gd name="connsiteX205" fmla="*/ 1802271 w 6797527"/>
              <a:gd name="connsiteY205" fmla="*/ 680026 h 6855646"/>
              <a:gd name="connsiteX206" fmla="*/ 1854765 w 6797527"/>
              <a:gd name="connsiteY206" fmla="*/ 415867 h 6855646"/>
              <a:gd name="connsiteX207" fmla="*/ 2568889 w 6797527"/>
              <a:gd name="connsiteY207" fmla="*/ 76431 h 6855646"/>
              <a:gd name="connsiteX208" fmla="*/ 3018470 w 6797527"/>
              <a:gd name="connsiteY208" fmla="*/ 10545 h 6855646"/>
              <a:gd name="connsiteX209" fmla="*/ 3202504 w 6797527"/>
              <a:gd name="connsiteY209" fmla="*/ 0 h 685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797527" h="6855646">
                <a:moveTo>
                  <a:pt x="2093370" y="5591383"/>
                </a:moveTo>
                <a:cubicBezTo>
                  <a:pt x="2161181" y="5593230"/>
                  <a:pt x="2217445" y="5623249"/>
                  <a:pt x="2253467" y="5685286"/>
                </a:cubicBezTo>
                <a:cubicBezTo>
                  <a:pt x="2289951" y="5748170"/>
                  <a:pt x="2291798" y="5814980"/>
                  <a:pt x="2252544" y="5875940"/>
                </a:cubicBezTo>
                <a:cubicBezTo>
                  <a:pt x="2146710" y="6040347"/>
                  <a:pt x="2029178" y="6196519"/>
                  <a:pt x="1899176" y="6342608"/>
                </a:cubicBezTo>
                <a:cubicBezTo>
                  <a:pt x="1830904" y="6419269"/>
                  <a:pt x="1714910" y="6422194"/>
                  <a:pt x="1638633" y="6355384"/>
                </a:cubicBezTo>
                <a:cubicBezTo>
                  <a:pt x="1562048" y="6288266"/>
                  <a:pt x="1549964" y="6174274"/>
                  <a:pt x="1615696" y="6095380"/>
                </a:cubicBezTo>
                <a:cubicBezTo>
                  <a:pt x="1730073" y="5958297"/>
                  <a:pt x="1838062" y="5816596"/>
                  <a:pt x="1938430" y="5668892"/>
                </a:cubicBezTo>
                <a:cubicBezTo>
                  <a:pt x="1973836" y="5617014"/>
                  <a:pt x="2026714" y="5592845"/>
                  <a:pt x="2093370" y="5591383"/>
                </a:cubicBezTo>
                <a:close/>
                <a:moveTo>
                  <a:pt x="3586502" y="5588368"/>
                </a:moveTo>
                <a:cubicBezTo>
                  <a:pt x="3610910" y="5590845"/>
                  <a:pt x="3635420" y="5598291"/>
                  <a:pt x="3658934" y="5611087"/>
                </a:cubicBezTo>
                <a:cubicBezTo>
                  <a:pt x="3751759" y="5661656"/>
                  <a:pt x="3784009" y="5776033"/>
                  <a:pt x="3730131" y="5872707"/>
                </a:cubicBezTo>
                <a:cubicBezTo>
                  <a:pt x="3561567" y="6175352"/>
                  <a:pt x="3377224" y="6468222"/>
                  <a:pt x="3179797" y="6752856"/>
                </a:cubicBezTo>
                <a:cubicBezTo>
                  <a:pt x="3141543" y="6808043"/>
                  <a:pt x="3088665" y="6836676"/>
                  <a:pt x="3018007" y="6838215"/>
                </a:cubicBezTo>
                <a:cubicBezTo>
                  <a:pt x="2947580" y="6835367"/>
                  <a:pt x="2890314" y="6803656"/>
                  <a:pt x="2855524" y="6738232"/>
                </a:cubicBezTo>
                <a:cubicBezTo>
                  <a:pt x="2819194" y="6669960"/>
                  <a:pt x="2825890" y="6602842"/>
                  <a:pt x="2868455" y="6538264"/>
                </a:cubicBezTo>
                <a:cubicBezTo>
                  <a:pt x="2969978" y="6384017"/>
                  <a:pt x="3073040" y="6230693"/>
                  <a:pt x="3171331" y="6074445"/>
                </a:cubicBezTo>
                <a:cubicBezTo>
                  <a:pt x="3250532" y="5948369"/>
                  <a:pt x="3324423" y="5818906"/>
                  <a:pt x="3399238" y="5690058"/>
                </a:cubicBezTo>
                <a:cubicBezTo>
                  <a:pt x="3440975" y="5618246"/>
                  <a:pt x="3513279" y="5580940"/>
                  <a:pt x="3586502" y="5588368"/>
                </a:cubicBezTo>
                <a:close/>
                <a:moveTo>
                  <a:pt x="1146313" y="4775343"/>
                </a:moveTo>
                <a:cubicBezTo>
                  <a:pt x="1170239" y="4779223"/>
                  <a:pt x="1193864" y="4787723"/>
                  <a:pt x="1215839" y="4801058"/>
                </a:cubicBezTo>
                <a:cubicBezTo>
                  <a:pt x="1301891" y="4853321"/>
                  <a:pt x="1333218" y="4965927"/>
                  <a:pt x="1281725" y="5053827"/>
                </a:cubicBezTo>
                <a:cubicBezTo>
                  <a:pt x="1187283" y="5215002"/>
                  <a:pt x="1078140" y="5366093"/>
                  <a:pt x="955912" y="5507410"/>
                </a:cubicBezTo>
                <a:cubicBezTo>
                  <a:pt x="918890" y="5550205"/>
                  <a:pt x="869860" y="5569678"/>
                  <a:pt x="803589" y="5568985"/>
                </a:cubicBezTo>
                <a:cubicBezTo>
                  <a:pt x="737242" y="5565060"/>
                  <a:pt x="679745" y="5530654"/>
                  <a:pt x="646802" y="5461843"/>
                </a:cubicBezTo>
                <a:cubicBezTo>
                  <a:pt x="613397" y="5392032"/>
                  <a:pt x="620094" y="5322913"/>
                  <a:pt x="669200" y="5263338"/>
                </a:cubicBezTo>
                <a:cubicBezTo>
                  <a:pt x="774880" y="5135030"/>
                  <a:pt x="871477" y="5000641"/>
                  <a:pt x="959222" y="4859402"/>
                </a:cubicBezTo>
                <a:cubicBezTo>
                  <a:pt x="1000035" y="4793650"/>
                  <a:pt x="1074533" y="4763704"/>
                  <a:pt x="1146313" y="4775343"/>
                </a:cubicBezTo>
                <a:close/>
                <a:moveTo>
                  <a:pt x="5271911" y="4285054"/>
                </a:moveTo>
                <a:cubicBezTo>
                  <a:pt x="5369431" y="4292982"/>
                  <a:pt x="5443784" y="4375108"/>
                  <a:pt x="5443091" y="4494181"/>
                </a:cubicBezTo>
                <a:cubicBezTo>
                  <a:pt x="5432624" y="4552139"/>
                  <a:pt x="5419539" y="4629493"/>
                  <a:pt x="5404452" y="4706463"/>
                </a:cubicBezTo>
                <a:cubicBezTo>
                  <a:pt x="5277607" y="5353855"/>
                  <a:pt x="5065016" y="5971768"/>
                  <a:pt x="4766836" y="6560201"/>
                </a:cubicBezTo>
                <a:cubicBezTo>
                  <a:pt x="4717036" y="6658569"/>
                  <a:pt x="4608817" y="6697592"/>
                  <a:pt x="4513682" y="6652180"/>
                </a:cubicBezTo>
                <a:cubicBezTo>
                  <a:pt x="4417470" y="6606229"/>
                  <a:pt x="4380063" y="6494007"/>
                  <a:pt x="4426707" y="6395101"/>
                </a:cubicBezTo>
                <a:cubicBezTo>
                  <a:pt x="4491361" y="6258018"/>
                  <a:pt x="4558402" y="6121859"/>
                  <a:pt x="4618284" y="5982698"/>
                </a:cubicBezTo>
                <a:cubicBezTo>
                  <a:pt x="4830490" y="5489630"/>
                  <a:pt x="4978657" y="4977550"/>
                  <a:pt x="5067172" y="4448153"/>
                </a:cubicBezTo>
                <a:cubicBezTo>
                  <a:pt x="5084490" y="4344551"/>
                  <a:pt x="5169387" y="4276664"/>
                  <a:pt x="5271911" y="4285054"/>
                </a:cubicBezTo>
                <a:close/>
                <a:moveTo>
                  <a:pt x="2779786" y="3896434"/>
                </a:moveTo>
                <a:cubicBezTo>
                  <a:pt x="2878462" y="3905670"/>
                  <a:pt x="2952660" y="3986642"/>
                  <a:pt x="2952660" y="4104945"/>
                </a:cubicBezTo>
                <a:cubicBezTo>
                  <a:pt x="2941577" y="4161979"/>
                  <a:pt x="2928261" y="4238333"/>
                  <a:pt x="2911866" y="4314148"/>
                </a:cubicBezTo>
                <a:cubicBezTo>
                  <a:pt x="2826276" y="4708541"/>
                  <a:pt x="2690963" y="5085231"/>
                  <a:pt x="2506621" y="5444295"/>
                </a:cubicBezTo>
                <a:cubicBezTo>
                  <a:pt x="2451126" y="5552360"/>
                  <a:pt x="2327820" y="5588536"/>
                  <a:pt x="2230685" y="5524882"/>
                </a:cubicBezTo>
                <a:cubicBezTo>
                  <a:pt x="2149174" y="5471542"/>
                  <a:pt x="2124466" y="5370558"/>
                  <a:pt x="2166184" y="5279040"/>
                </a:cubicBezTo>
                <a:cubicBezTo>
                  <a:pt x="2234610" y="5129027"/>
                  <a:pt x="2305499" y="4979782"/>
                  <a:pt x="2366228" y="4826613"/>
                </a:cubicBezTo>
                <a:cubicBezTo>
                  <a:pt x="2464595" y="4578847"/>
                  <a:pt x="2530866" y="4321538"/>
                  <a:pt x="2576586" y="4058917"/>
                </a:cubicBezTo>
                <a:cubicBezTo>
                  <a:pt x="2594443" y="3956393"/>
                  <a:pt x="2681419" y="3887352"/>
                  <a:pt x="2779786" y="3896434"/>
                </a:cubicBezTo>
                <a:close/>
                <a:moveTo>
                  <a:pt x="4704259" y="3551763"/>
                </a:moveTo>
                <a:cubicBezTo>
                  <a:pt x="4815249" y="3551301"/>
                  <a:pt x="4903764" y="3643895"/>
                  <a:pt x="4893297" y="3755886"/>
                </a:cubicBezTo>
                <a:cubicBezTo>
                  <a:pt x="4876286" y="3937073"/>
                  <a:pt x="4860430" y="4118645"/>
                  <a:pt x="4834723" y="4298677"/>
                </a:cubicBezTo>
                <a:cubicBezTo>
                  <a:pt x="4775379" y="4714082"/>
                  <a:pt x="4672240" y="5119020"/>
                  <a:pt x="4531539" y="5514413"/>
                </a:cubicBezTo>
                <a:cubicBezTo>
                  <a:pt x="4376060" y="5951370"/>
                  <a:pt x="4175862" y="6366852"/>
                  <a:pt x="3931483" y="6761014"/>
                </a:cubicBezTo>
                <a:cubicBezTo>
                  <a:pt x="3886225" y="6834059"/>
                  <a:pt x="3808255" y="6868464"/>
                  <a:pt x="3727591" y="6851300"/>
                </a:cubicBezTo>
                <a:cubicBezTo>
                  <a:pt x="3649543" y="6834751"/>
                  <a:pt x="3591354" y="6770559"/>
                  <a:pt x="3580117" y="6687047"/>
                </a:cubicBezTo>
                <a:cubicBezTo>
                  <a:pt x="3573882" y="6640865"/>
                  <a:pt x="3587121" y="6598916"/>
                  <a:pt x="3611366" y="6559739"/>
                </a:cubicBezTo>
                <a:cubicBezTo>
                  <a:pt x="3740214" y="6351690"/>
                  <a:pt x="3856438" y="6136867"/>
                  <a:pt x="3959500" y="5914887"/>
                </a:cubicBezTo>
                <a:cubicBezTo>
                  <a:pt x="4183790" y="5431671"/>
                  <a:pt x="4342502" y="4927750"/>
                  <a:pt x="4435327" y="4403124"/>
                </a:cubicBezTo>
                <a:cubicBezTo>
                  <a:pt x="4474428" y="4182298"/>
                  <a:pt x="4501059" y="3960087"/>
                  <a:pt x="4515837" y="3736336"/>
                </a:cubicBezTo>
                <a:cubicBezTo>
                  <a:pt x="4522919" y="3629194"/>
                  <a:pt x="4601890" y="3552225"/>
                  <a:pt x="4704259" y="3551763"/>
                </a:cubicBezTo>
                <a:close/>
                <a:moveTo>
                  <a:pt x="913194" y="3542296"/>
                </a:moveTo>
                <a:cubicBezTo>
                  <a:pt x="1022876" y="3545528"/>
                  <a:pt x="1110313" y="3646974"/>
                  <a:pt x="1093611" y="3754193"/>
                </a:cubicBezTo>
                <a:cubicBezTo>
                  <a:pt x="1027186" y="4180374"/>
                  <a:pt x="867936" y="4568841"/>
                  <a:pt x="617168" y="4919745"/>
                </a:cubicBezTo>
                <a:cubicBezTo>
                  <a:pt x="579992" y="4971700"/>
                  <a:pt x="528345" y="4998024"/>
                  <a:pt x="460843" y="5000025"/>
                </a:cubicBezTo>
                <a:cubicBezTo>
                  <a:pt x="389338" y="4997716"/>
                  <a:pt x="331457" y="4965312"/>
                  <a:pt x="296359" y="4898963"/>
                </a:cubicBezTo>
                <a:cubicBezTo>
                  <a:pt x="260722" y="4831615"/>
                  <a:pt x="265340" y="4763882"/>
                  <a:pt x="309136" y="4701613"/>
                </a:cubicBezTo>
                <a:cubicBezTo>
                  <a:pt x="396573" y="4577230"/>
                  <a:pt x="473774" y="4446998"/>
                  <a:pt x="536812" y="4308529"/>
                </a:cubicBezTo>
                <a:cubicBezTo>
                  <a:pt x="623018" y="4119183"/>
                  <a:pt x="683439" y="3921910"/>
                  <a:pt x="717075" y="3716555"/>
                </a:cubicBezTo>
                <a:cubicBezTo>
                  <a:pt x="735009" y="3607181"/>
                  <a:pt x="811825" y="3539294"/>
                  <a:pt x="913194" y="3542296"/>
                </a:cubicBezTo>
                <a:close/>
                <a:moveTo>
                  <a:pt x="6585301" y="3151303"/>
                </a:moveTo>
                <a:cubicBezTo>
                  <a:pt x="6615893" y="3147831"/>
                  <a:pt x="6648437" y="3152041"/>
                  <a:pt x="6680841" y="3165376"/>
                </a:cubicBezTo>
                <a:cubicBezTo>
                  <a:pt x="6733180" y="3186928"/>
                  <a:pt x="6768432" y="3225490"/>
                  <a:pt x="6787290" y="3278905"/>
                </a:cubicBezTo>
                <a:cubicBezTo>
                  <a:pt x="6790523" y="3287913"/>
                  <a:pt x="6794063" y="3296840"/>
                  <a:pt x="6797450" y="3305847"/>
                </a:cubicBezTo>
                <a:cubicBezTo>
                  <a:pt x="6797527" y="3387896"/>
                  <a:pt x="6797527" y="3470021"/>
                  <a:pt x="6797527" y="3552225"/>
                </a:cubicBezTo>
                <a:cubicBezTo>
                  <a:pt x="6794448" y="3609875"/>
                  <a:pt x="6790831" y="3667526"/>
                  <a:pt x="6788291" y="3725253"/>
                </a:cubicBezTo>
                <a:cubicBezTo>
                  <a:pt x="6772666" y="4079544"/>
                  <a:pt x="6732795" y="4431219"/>
                  <a:pt x="6672836" y="4780661"/>
                </a:cubicBezTo>
                <a:cubicBezTo>
                  <a:pt x="6655903" y="4879490"/>
                  <a:pt x="6584937" y="4944453"/>
                  <a:pt x="6489956" y="4948686"/>
                </a:cubicBezTo>
                <a:cubicBezTo>
                  <a:pt x="6404982" y="4952458"/>
                  <a:pt x="6323932" y="4894500"/>
                  <a:pt x="6303382" y="4809525"/>
                </a:cubicBezTo>
                <a:cubicBezTo>
                  <a:pt x="6295915" y="4778506"/>
                  <a:pt x="6295762" y="4743485"/>
                  <a:pt x="6301226" y="4711850"/>
                </a:cubicBezTo>
                <a:cubicBezTo>
                  <a:pt x="6378658" y="4261424"/>
                  <a:pt x="6418374" y="3807995"/>
                  <a:pt x="6419144" y="3350949"/>
                </a:cubicBezTo>
                <a:cubicBezTo>
                  <a:pt x="6419317" y="3241269"/>
                  <a:pt x="6493526" y="3161720"/>
                  <a:pt x="6585301" y="3151303"/>
                </a:cubicBezTo>
                <a:close/>
                <a:moveTo>
                  <a:pt x="3454503" y="3150597"/>
                </a:moveTo>
                <a:cubicBezTo>
                  <a:pt x="3558951" y="3149059"/>
                  <a:pt x="3645233" y="3232186"/>
                  <a:pt x="3646696" y="3336633"/>
                </a:cubicBezTo>
                <a:cubicBezTo>
                  <a:pt x="3647466" y="3394668"/>
                  <a:pt x="3646773" y="3452703"/>
                  <a:pt x="3646773" y="3510661"/>
                </a:cubicBezTo>
                <a:cubicBezTo>
                  <a:pt x="3615138" y="4308144"/>
                  <a:pt x="3417634" y="5061062"/>
                  <a:pt x="3048026" y="5768490"/>
                </a:cubicBezTo>
                <a:cubicBezTo>
                  <a:pt x="2893855" y="6063592"/>
                  <a:pt x="2712284" y="6340914"/>
                  <a:pt x="2504620" y="6601149"/>
                </a:cubicBezTo>
                <a:cubicBezTo>
                  <a:pt x="2452126" y="6666881"/>
                  <a:pt x="2383238" y="6692204"/>
                  <a:pt x="2302112" y="6669575"/>
                </a:cubicBezTo>
                <a:cubicBezTo>
                  <a:pt x="2223295" y="6647638"/>
                  <a:pt x="2177421" y="6592220"/>
                  <a:pt x="2165568" y="6511171"/>
                </a:cubicBezTo>
                <a:cubicBezTo>
                  <a:pt x="2157178" y="6453906"/>
                  <a:pt x="2177421" y="6404645"/>
                  <a:pt x="2212981" y="6360002"/>
                </a:cubicBezTo>
                <a:cubicBezTo>
                  <a:pt x="2346293" y="6193132"/>
                  <a:pt x="2467751" y="6017949"/>
                  <a:pt x="2577433" y="5834684"/>
                </a:cubicBezTo>
                <a:cubicBezTo>
                  <a:pt x="2882387" y="5324760"/>
                  <a:pt x="3087819" y="4777506"/>
                  <a:pt x="3192652" y="4192613"/>
                </a:cubicBezTo>
                <a:cubicBezTo>
                  <a:pt x="3242682" y="3913367"/>
                  <a:pt x="3267851" y="3632042"/>
                  <a:pt x="3268313" y="3348409"/>
                </a:cubicBezTo>
                <a:cubicBezTo>
                  <a:pt x="3268467" y="3236188"/>
                  <a:pt x="3348669" y="3152214"/>
                  <a:pt x="3454503" y="3150597"/>
                </a:cubicBezTo>
                <a:close/>
                <a:moveTo>
                  <a:pt x="3479193" y="2521216"/>
                </a:moveTo>
                <a:cubicBezTo>
                  <a:pt x="3854228" y="2530802"/>
                  <a:pt x="4180211" y="2793478"/>
                  <a:pt x="4260222" y="3175074"/>
                </a:cubicBezTo>
                <a:cubicBezTo>
                  <a:pt x="4280849" y="3273134"/>
                  <a:pt x="4277309" y="3372040"/>
                  <a:pt x="4274846" y="3471099"/>
                </a:cubicBezTo>
                <a:cubicBezTo>
                  <a:pt x="4262300" y="4025974"/>
                  <a:pt x="4172938" y="4568302"/>
                  <a:pt x="4006376" y="5097777"/>
                </a:cubicBezTo>
                <a:cubicBezTo>
                  <a:pt x="3976742" y="5191988"/>
                  <a:pt x="3887611" y="5245405"/>
                  <a:pt x="3791245" y="5228856"/>
                </a:cubicBezTo>
                <a:cubicBezTo>
                  <a:pt x="3700421" y="5213231"/>
                  <a:pt x="3632226" y="5128257"/>
                  <a:pt x="3637383" y="5034661"/>
                </a:cubicBezTo>
                <a:cubicBezTo>
                  <a:pt x="3638614" y="5012725"/>
                  <a:pt x="3644387" y="4990635"/>
                  <a:pt x="3650929" y="4969468"/>
                </a:cubicBezTo>
                <a:cubicBezTo>
                  <a:pt x="3757379" y="4623951"/>
                  <a:pt x="3830962" y="4271815"/>
                  <a:pt x="3868215" y="3912059"/>
                </a:cubicBezTo>
                <a:cubicBezTo>
                  <a:pt x="3887996" y="3720943"/>
                  <a:pt x="3898926" y="3529442"/>
                  <a:pt x="3898156" y="3337327"/>
                </a:cubicBezTo>
                <a:cubicBezTo>
                  <a:pt x="3897309" y="3135049"/>
                  <a:pt x="3761227" y="2961484"/>
                  <a:pt x="3563646" y="2911145"/>
                </a:cubicBezTo>
                <a:cubicBezTo>
                  <a:pt x="3370991" y="2862116"/>
                  <a:pt x="3165251" y="2952940"/>
                  <a:pt x="3069654" y="3129354"/>
                </a:cubicBezTo>
                <a:cubicBezTo>
                  <a:pt x="3033094" y="3196703"/>
                  <a:pt x="3017623" y="3269055"/>
                  <a:pt x="3015776" y="3345332"/>
                </a:cubicBezTo>
                <a:cubicBezTo>
                  <a:pt x="3013851" y="3426688"/>
                  <a:pt x="2960665" y="3495729"/>
                  <a:pt x="2884619" y="3519744"/>
                </a:cubicBezTo>
                <a:cubicBezTo>
                  <a:pt x="2807957" y="3543989"/>
                  <a:pt x="2725446" y="3517666"/>
                  <a:pt x="2676647" y="3453011"/>
                </a:cubicBezTo>
                <a:cubicBezTo>
                  <a:pt x="2651632" y="3419915"/>
                  <a:pt x="2639317" y="3382585"/>
                  <a:pt x="2638932" y="3340867"/>
                </a:cubicBezTo>
                <a:cubicBezTo>
                  <a:pt x="2635468" y="2945552"/>
                  <a:pt x="2925490" y="2599418"/>
                  <a:pt x="3316034" y="2532993"/>
                </a:cubicBezTo>
                <a:cubicBezTo>
                  <a:pt x="3371039" y="2523641"/>
                  <a:pt x="3425616" y="2519846"/>
                  <a:pt x="3479193" y="2521216"/>
                </a:cubicBezTo>
                <a:close/>
                <a:moveTo>
                  <a:pt x="3505307" y="1890232"/>
                </a:moveTo>
                <a:cubicBezTo>
                  <a:pt x="4060443" y="1909076"/>
                  <a:pt x="4574895" y="2249743"/>
                  <a:pt x="4795315" y="2781375"/>
                </a:cubicBezTo>
                <a:cubicBezTo>
                  <a:pt x="4836878" y="2881589"/>
                  <a:pt x="4794006" y="2990888"/>
                  <a:pt x="4697024" y="3032219"/>
                </a:cubicBezTo>
                <a:cubicBezTo>
                  <a:pt x="4599042" y="3074014"/>
                  <a:pt x="4490976" y="3029448"/>
                  <a:pt x="4446796" y="2927387"/>
                </a:cubicBezTo>
                <a:cubicBezTo>
                  <a:pt x="4334497" y="2667768"/>
                  <a:pt x="4150539" y="2478269"/>
                  <a:pt x="3893230" y="2360812"/>
                </a:cubicBezTo>
                <a:cubicBezTo>
                  <a:pt x="3268313" y="2075487"/>
                  <a:pt x="2519166" y="2470572"/>
                  <a:pt x="2404636" y="3147135"/>
                </a:cubicBezTo>
                <a:cubicBezTo>
                  <a:pt x="2390242" y="3232110"/>
                  <a:pt x="2388010" y="3319084"/>
                  <a:pt x="2380159" y="3405137"/>
                </a:cubicBezTo>
                <a:cubicBezTo>
                  <a:pt x="2382699" y="3405675"/>
                  <a:pt x="2385162" y="3406137"/>
                  <a:pt x="2387625" y="3406522"/>
                </a:cubicBezTo>
                <a:cubicBezTo>
                  <a:pt x="2358223" y="4373338"/>
                  <a:pt x="2033180" y="5225855"/>
                  <a:pt x="1399027" y="5958991"/>
                </a:cubicBezTo>
                <a:cubicBezTo>
                  <a:pt x="1343993" y="6022568"/>
                  <a:pt x="1275567" y="6045659"/>
                  <a:pt x="1194518" y="6021875"/>
                </a:cubicBezTo>
                <a:cubicBezTo>
                  <a:pt x="1118626" y="5999631"/>
                  <a:pt x="1068519" y="5935054"/>
                  <a:pt x="1062284" y="5854004"/>
                </a:cubicBezTo>
                <a:cubicBezTo>
                  <a:pt x="1058051" y="5799587"/>
                  <a:pt x="1077062" y="5752712"/>
                  <a:pt x="1112930" y="5711841"/>
                </a:cubicBezTo>
                <a:cubicBezTo>
                  <a:pt x="1249936" y="5555901"/>
                  <a:pt x="1372857" y="5389569"/>
                  <a:pt x="1480999" y="5212308"/>
                </a:cubicBezTo>
                <a:cubicBezTo>
                  <a:pt x="1723069" y="4815298"/>
                  <a:pt x="1882396" y="4387347"/>
                  <a:pt x="1959443" y="3928838"/>
                </a:cubicBezTo>
                <a:cubicBezTo>
                  <a:pt x="1994156" y="3722329"/>
                  <a:pt x="2004547" y="3514125"/>
                  <a:pt x="2009396" y="3304922"/>
                </a:cubicBezTo>
                <a:cubicBezTo>
                  <a:pt x="2024944" y="2638519"/>
                  <a:pt x="2488302" y="2074178"/>
                  <a:pt x="3137310" y="1925550"/>
                </a:cubicBezTo>
                <a:cubicBezTo>
                  <a:pt x="3222766" y="1905980"/>
                  <a:pt x="3308566" y="1894549"/>
                  <a:pt x="3393813" y="1890793"/>
                </a:cubicBezTo>
                <a:cubicBezTo>
                  <a:pt x="3431108" y="1889150"/>
                  <a:pt x="3468298" y="1888976"/>
                  <a:pt x="3505307" y="1890232"/>
                </a:cubicBezTo>
                <a:close/>
                <a:moveTo>
                  <a:pt x="2778686" y="1380518"/>
                </a:moveTo>
                <a:cubicBezTo>
                  <a:pt x="2885730" y="1369128"/>
                  <a:pt x="2983890" y="1454678"/>
                  <a:pt x="2983756" y="1569102"/>
                </a:cubicBezTo>
                <a:cubicBezTo>
                  <a:pt x="2983602" y="1649536"/>
                  <a:pt x="2935803" y="1717115"/>
                  <a:pt x="2857217" y="1746979"/>
                </a:cubicBezTo>
                <a:cubicBezTo>
                  <a:pt x="2683958" y="1812942"/>
                  <a:pt x="2524323" y="1902997"/>
                  <a:pt x="2381929" y="2021684"/>
                </a:cubicBezTo>
                <a:cubicBezTo>
                  <a:pt x="2038029" y="2308319"/>
                  <a:pt x="1831519" y="2672694"/>
                  <a:pt x="1772099" y="3117347"/>
                </a:cubicBezTo>
                <a:cubicBezTo>
                  <a:pt x="1759860" y="3209018"/>
                  <a:pt x="1758244" y="3302383"/>
                  <a:pt x="1756320" y="3395054"/>
                </a:cubicBezTo>
                <a:cubicBezTo>
                  <a:pt x="1748777" y="3746651"/>
                  <a:pt x="1689895" y="4089012"/>
                  <a:pt x="1575826" y="4421675"/>
                </a:cubicBezTo>
                <a:cubicBezTo>
                  <a:pt x="1540343" y="4525046"/>
                  <a:pt x="1435972" y="4578001"/>
                  <a:pt x="1336296" y="4544519"/>
                </a:cubicBezTo>
                <a:cubicBezTo>
                  <a:pt x="1234696" y="4510421"/>
                  <a:pt x="1182742" y="4405511"/>
                  <a:pt x="1218148" y="4300602"/>
                </a:cubicBezTo>
                <a:cubicBezTo>
                  <a:pt x="1324135" y="3986720"/>
                  <a:pt x="1375782" y="3664601"/>
                  <a:pt x="1378245" y="3333093"/>
                </a:cubicBezTo>
                <a:cubicBezTo>
                  <a:pt x="1384017" y="2557316"/>
                  <a:pt x="1803810" y="1863511"/>
                  <a:pt x="2483606" y="1502831"/>
                </a:cubicBezTo>
                <a:cubicBezTo>
                  <a:pt x="2563732" y="1460344"/>
                  <a:pt x="2647552" y="1423475"/>
                  <a:pt x="2732526" y="1391533"/>
                </a:cubicBezTo>
                <a:cubicBezTo>
                  <a:pt x="2747920" y="1385751"/>
                  <a:pt x="2763394" y="1382145"/>
                  <a:pt x="2778686" y="1380518"/>
                </a:cubicBezTo>
                <a:close/>
                <a:moveTo>
                  <a:pt x="5263954" y="1369442"/>
                </a:moveTo>
                <a:cubicBezTo>
                  <a:pt x="5303411" y="1374349"/>
                  <a:pt x="5341184" y="1392033"/>
                  <a:pt x="5371356" y="1422321"/>
                </a:cubicBezTo>
                <a:cubicBezTo>
                  <a:pt x="5422309" y="1473506"/>
                  <a:pt x="5471878" y="1526384"/>
                  <a:pt x="5518676" y="1581418"/>
                </a:cubicBezTo>
                <a:cubicBezTo>
                  <a:pt x="5836792" y="1955567"/>
                  <a:pt x="6038529" y="2385134"/>
                  <a:pt x="6125890" y="2868197"/>
                </a:cubicBezTo>
                <a:cubicBezTo>
                  <a:pt x="6161834" y="3066547"/>
                  <a:pt x="6172918" y="3266745"/>
                  <a:pt x="6167377" y="3412449"/>
                </a:cubicBezTo>
                <a:cubicBezTo>
                  <a:pt x="6150058" y="4356019"/>
                  <a:pt x="5987960" y="5216310"/>
                  <a:pt x="5678080" y="6048583"/>
                </a:cubicBezTo>
                <a:cubicBezTo>
                  <a:pt x="5639287" y="6152800"/>
                  <a:pt x="5534531" y="6203831"/>
                  <a:pt x="5434394" y="6167655"/>
                </a:cubicBezTo>
                <a:cubicBezTo>
                  <a:pt x="5333102" y="6131095"/>
                  <a:pt x="5284611" y="6023953"/>
                  <a:pt x="5323711" y="5918120"/>
                </a:cubicBezTo>
                <a:cubicBezTo>
                  <a:pt x="5439782" y="5603929"/>
                  <a:pt x="5535917" y="5283889"/>
                  <a:pt x="5609269" y="4957076"/>
                </a:cubicBezTo>
                <a:cubicBezTo>
                  <a:pt x="5685007" y="4619641"/>
                  <a:pt x="5740425" y="4278896"/>
                  <a:pt x="5763516" y="3933764"/>
                </a:cubicBezTo>
                <a:cubicBezTo>
                  <a:pt x="5777448" y="3725484"/>
                  <a:pt x="5790840" y="3516357"/>
                  <a:pt x="5787223" y="3307924"/>
                </a:cubicBezTo>
                <a:cubicBezTo>
                  <a:pt x="5776447" y="2688088"/>
                  <a:pt x="5551465" y="2153994"/>
                  <a:pt x="5121512" y="1706955"/>
                </a:cubicBezTo>
                <a:cubicBezTo>
                  <a:pt x="5091956" y="1676167"/>
                  <a:pt x="5066017" y="1644148"/>
                  <a:pt x="5056242" y="1601584"/>
                </a:cubicBezTo>
                <a:cubicBezTo>
                  <a:pt x="5037153" y="1518610"/>
                  <a:pt x="5073637" y="1434329"/>
                  <a:pt x="5146450" y="1393226"/>
                </a:cubicBezTo>
                <a:cubicBezTo>
                  <a:pt x="5183357" y="1372406"/>
                  <a:pt x="5224498" y="1364536"/>
                  <a:pt x="5263954" y="1369442"/>
                </a:cubicBezTo>
                <a:close/>
                <a:moveTo>
                  <a:pt x="3461891" y="1260300"/>
                </a:moveTo>
                <a:cubicBezTo>
                  <a:pt x="3833116" y="1262224"/>
                  <a:pt x="4181866" y="1351894"/>
                  <a:pt x="4501136" y="1541701"/>
                </a:cubicBezTo>
                <a:cubicBezTo>
                  <a:pt x="5029148" y="1855737"/>
                  <a:pt x="5360118" y="2315093"/>
                  <a:pt x="5493429" y="2915225"/>
                </a:cubicBezTo>
                <a:cubicBezTo>
                  <a:pt x="5529682" y="3078015"/>
                  <a:pt x="5540997" y="3243654"/>
                  <a:pt x="5531452" y="3410294"/>
                </a:cubicBezTo>
                <a:cubicBezTo>
                  <a:pt x="5531452" y="3483492"/>
                  <a:pt x="5534454" y="3556844"/>
                  <a:pt x="5530837" y="3629811"/>
                </a:cubicBezTo>
                <a:cubicBezTo>
                  <a:pt x="5523755" y="3771743"/>
                  <a:pt x="5385980" y="3857410"/>
                  <a:pt x="5261828" y="3797990"/>
                </a:cubicBezTo>
                <a:cubicBezTo>
                  <a:pt x="5190015" y="3763584"/>
                  <a:pt x="5153377" y="3703856"/>
                  <a:pt x="5153531" y="3624269"/>
                </a:cubicBezTo>
                <a:cubicBezTo>
                  <a:pt x="5153685" y="3527903"/>
                  <a:pt x="5159073" y="3431460"/>
                  <a:pt x="5157764" y="3335094"/>
                </a:cubicBezTo>
                <a:cubicBezTo>
                  <a:pt x="5150606" y="2797231"/>
                  <a:pt x="4938401" y="2355348"/>
                  <a:pt x="4523457" y="2014988"/>
                </a:cubicBezTo>
                <a:cubicBezTo>
                  <a:pt x="4218042" y="1764451"/>
                  <a:pt x="3862673" y="1642993"/>
                  <a:pt x="3467510" y="1638606"/>
                </a:cubicBezTo>
                <a:cubicBezTo>
                  <a:pt x="3364140" y="1637451"/>
                  <a:pt x="3285939" y="1573720"/>
                  <a:pt x="3271468" y="1479971"/>
                </a:cubicBezTo>
                <a:cubicBezTo>
                  <a:pt x="3253227" y="1361592"/>
                  <a:pt x="3340741" y="1259684"/>
                  <a:pt x="3461891" y="1260300"/>
                </a:cubicBezTo>
                <a:close/>
                <a:moveTo>
                  <a:pt x="1226133" y="922605"/>
                </a:moveTo>
                <a:cubicBezTo>
                  <a:pt x="1274720" y="921268"/>
                  <a:pt x="1323211" y="939144"/>
                  <a:pt x="1361465" y="976282"/>
                </a:cubicBezTo>
                <a:cubicBezTo>
                  <a:pt x="1438589" y="1051173"/>
                  <a:pt x="1438589" y="1169245"/>
                  <a:pt x="1359310" y="1249370"/>
                </a:cubicBezTo>
                <a:cubicBezTo>
                  <a:pt x="1054048" y="1557942"/>
                  <a:pt x="825448" y="1915235"/>
                  <a:pt x="676127" y="2322789"/>
                </a:cubicBezTo>
                <a:cubicBezTo>
                  <a:pt x="552976" y="2658993"/>
                  <a:pt x="495633" y="3006357"/>
                  <a:pt x="495325" y="3364342"/>
                </a:cubicBezTo>
                <a:cubicBezTo>
                  <a:pt x="495171" y="3602949"/>
                  <a:pt x="449913" y="3834474"/>
                  <a:pt x="367556" y="4058609"/>
                </a:cubicBezTo>
                <a:cubicBezTo>
                  <a:pt x="338384" y="4137888"/>
                  <a:pt x="269650" y="4186225"/>
                  <a:pt x="187524" y="4185840"/>
                </a:cubicBezTo>
                <a:cubicBezTo>
                  <a:pt x="56829" y="4185301"/>
                  <a:pt x="-32687" y="4058378"/>
                  <a:pt x="11340" y="3932995"/>
                </a:cubicBezTo>
                <a:cubicBezTo>
                  <a:pt x="49286" y="3824929"/>
                  <a:pt x="83153" y="3715555"/>
                  <a:pt x="96391" y="3601871"/>
                </a:cubicBezTo>
                <a:cubicBezTo>
                  <a:pt x="108168" y="3501041"/>
                  <a:pt x="114787" y="3399288"/>
                  <a:pt x="117404" y="3297765"/>
                </a:cubicBezTo>
                <a:cubicBezTo>
                  <a:pt x="140341" y="2399682"/>
                  <a:pt x="463614" y="1628215"/>
                  <a:pt x="1090224" y="984209"/>
                </a:cubicBezTo>
                <a:cubicBezTo>
                  <a:pt x="1128863" y="944493"/>
                  <a:pt x="1177546" y="923942"/>
                  <a:pt x="1226133" y="922605"/>
                </a:cubicBezTo>
                <a:close/>
                <a:moveTo>
                  <a:pt x="3423099" y="632227"/>
                </a:moveTo>
                <a:cubicBezTo>
                  <a:pt x="3894154" y="626300"/>
                  <a:pt x="4337114" y="735367"/>
                  <a:pt x="4751750" y="959194"/>
                </a:cubicBezTo>
                <a:cubicBezTo>
                  <a:pt x="4836417" y="1004914"/>
                  <a:pt x="4874978" y="1091506"/>
                  <a:pt x="4850887" y="1179943"/>
                </a:cubicBezTo>
                <a:cubicBezTo>
                  <a:pt x="4828027" y="1264072"/>
                  <a:pt x="4748363" y="1323569"/>
                  <a:pt x="4660002" y="1316951"/>
                </a:cubicBezTo>
                <a:cubicBezTo>
                  <a:pt x="4629060" y="1314641"/>
                  <a:pt x="4596502" y="1304173"/>
                  <a:pt x="4569024" y="1289471"/>
                </a:cubicBezTo>
                <a:cubicBezTo>
                  <a:pt x="4308943" y="1149772"/>
                  <a:pt x="4032853" y="1059871"/>
                  <a:pt x="3739906" y="1025696"/>
                </a:cubicBezTo>
                <a:cubicBezTo>
                  <a:pt x="3236140" y="966814"/>
                  <a:pt x="2758620" y="1054945"/>
                  <a:pt x="2317583" y="1307021"/>
                </a:cubicBezTo>
                <a:cubicBezTo>
                  <a:pt x="1725071" y="1645688"/>
                  <a:pt x="1348766" y="2150840"/>
                  <a:pt x="1185590" y="2814011"/>
                </a:cubicBezTo>
                <a:cubicBezTo>
                  <a:pt x="1177046" y="2848647"/>
                  <a:pt x="1171274" y="2883899"/>
                  <a:pt x="1163577" y="2918766"/>
                </a:cubicBezTo>
                <a:cubicBezTo>
                  <a:pt x="1140024" y="3026447"/>
                  <a:pt x="1042272" y="3091408"/>
                  <a:pt x="937748" y="3069011"/>
                </a:cubicBezTo>
                <a:cubicBezTo>
                  <a:pt x="836455" y="3047382"/>
                  <a:pt x="772571" y="2948553"/>
                  <a:pt x="793198" y="2843567"/>
                </a:cubicBezTo>
                <a:cubicBezTo>
                  <a:pt x="932206" y="2137831"/>
                  <a:pt x="1290423" y="1569564"/>
                  <a:pt x="1870389" y="1144846"/>
                </a:cubicBezTo>
                <a:cubicBezTo>
                  <a:pt x="2290490" y="837120"/>
                  <a:pt x="2763931" y="670173"/>
                  <a:pt x="3283938" y="636383"/>
                </a:cubicBezTo>
                <a:cubicBezTo>
                  <a:pt x="3307106" y="634844"/>
                  <a:pt x="3330274" y="633151"/>
                  <a:pt x="3353442" y="632458"/>
                </a:cubicBezTo>
                <a:cubicBezTo>
                  <a:pt x="3376686" y="631688"/>
                  <a:pt x="3399931" y="632227"/>
                  <a:pt x="3423099" y="632227"/>
                </a:cubicBezTo>
                <a:close/>
                <a:moveTo>
                  <a:pt x="3202504" y="0"/>
                </a:moveTo>
                <a:cubicBezTo>
                  <a:pt x="3329350" y="77"/>
                  <a:pt x="3456119" y="77"/>
                  <a:pt x="3582965" y="77"/>
                </a:cubicBezTo>
                <a:cubicBezTo>
                  <a:pt x="3622913" y="3156"/>
                  <a:pt x="3662860" y="6312"/>
                  <a:pt x="3702807" y="9390"/>
                </a:cubicBezTo>
                <a:cubicBezTo>
                  <a:pt x="4306249" y="55495"/>
                  <a:pt x="4860200" y="246226"/>
                  <a:pt x="5355731" y="593513"/>
                </a:cubicBezTo>
                <a:cubicBezTo>
                  <a:pt x="6104954" y="1118601"/>
                  <a:pt x="6564386" y="1834958"/>
                  <a:pt x="6741648" y="2732269"/>
                </a:cubicBezTo>
                <a:cubicBezTo>
                  <a:pt x="6761660" y="2833485"/>
                  <a:pt x="6695697" y="2931929"/>
                  <a:pt x="6596791" y="2952480"/>
                </a:cubicBezTo>
                <a:cubicBezTo>
                  <a:pt x="6493805" y="2973877"/>
                  <a:pt x="6394361" y="2913533"/>
                  <a:pt x="6373117" y="2810779"/>
                </a:cubicBezTo>
                <a:cubicBezTo>
                  <a:pt x="6338403" y="2642754"/>
                  <a:pt x="6297763" y="2476576"/>
                  <a:pt x="6236496" y="2316094"/>
                </a:cubicBezTo>
                <a:cubicBezTo>
                  <a:pt x="5944857" y="1551786"/>
                  <a:pt x="5429237" y="994063"/>
                  <a:pt x="4688481" y="646852"/>
                </a:cubicBezTo>
                <a:cubicBezTo>
                  <a:pt x="4380218" y="502381"/>
                  <a:pt x="4054944" y="416406"/>
                  <a:pt x="3715353" y="390620"/>
                </a:cubicBezTo>
                <a:cubicBezTo>
                  <a:pt x="3414786" y="367838"/>
                  <a:pt x="3114066" y="370301"/>
                  <a:pt x="2814885" y="412250"/>
                </a:cubicBezTo>
                <a:cubicBezTo>
                  <a:pt x="2587670" y="444115"/>
                  <a:pt x="2380391" y="530551"/>
                  <a:pt x="2186581" y="651241"/>
                </a:cubicBezTo>
                <a:cubicBezTo>
                  <a:pt x="2146480" y="676256"/>
                  <a:pt x="2106994" y="702347"/>
                  <a:pt x="2067432" y="728209"/>
                </a:cubicBezTo>
                <a:cubicBezTo>
                  <a:pt x="1976223" y="787938"/>
                  <a:pt x="1862154" y="767233"/>
                  <a:pt x="1802271" y="680026"/>
                </a:cubicBezTo>
                <a:cubicBezTo>
                  <a:pt x="1742774" y="593282"/>
                  <a:pt x="1765018" y="477674"/>
                  <a:pt x="1854765" y="415867"/>
                </a:cubicBezTo>
                <a:cubicBezTo>
                  <a:pt x="2074590" y="264544"/>
                  <a:pt x="2308424" y="142393"/>
                  <a:pt x="2568889" y="76431"/>
                </a:cubicBezTo>
                <a:cubicBezTo>
                  <a:pt x="2716517" y="39100"/>
                  <a:pt x="2866762" y="19780"/>
                  <a:pt x="3018470" y="10545"/>
                </a:cubicBezTo>
                <a:cubicBezTo>
                  <a:pt x="3079814" y="6773"/>
                  <a:pt x="3141159" y="3541"/>
                  <a:pt x="3202504" y="0"/>
                </a:cubicBezTo>
                <a:close/>
              </a:path>
            </a:pathLst>
          </a:custGeom>
          <a:solidFill>
            <a:schemeClr val="bg1"/>
          </a:solidFill>
          <a:ln w="7691" cap="flat">
            <a:noFill/>
            <a:prstDash val="solid"/>
            <a:miter/>
          </a:ln>
        </p:spPr>
        <p:txBody>
          <a:bodyPr rtlCol="0" anchor="ctr"/>
          <a:lstStyle/>
          <a:p>
            <a:endParaRPr lang="ko-KR" altLang="en-US"/>
          </a:p>
        </p:txBody>
      </p:sp>
      <p:sp>
        <p:nvSpPr>
          <p:cNvPr id="53" name="자유형: 도형 50">
            <a:extLst>
              <a:ext uri="{FF2B5EF4-FFF2-40B4-BE49-F238E27FC236}">
                <a16:creationId xmlns:a16="http://schemas.microsoft.com/office/drawing/2014/main" id="{68F62160-77D5-A186-FE4E-88901192B4F6}"/>
              </a:ext>
            </a:extLst>
          </p:cNvPr>
          <p:cNvSpPr/>
          <p:nvPr/>
        </p:nvSpPr>
        <p:spPr>
          <a:xfrm>
            <a:off x="540742" y="4851153"/>
            <a:ext cx="433230" cy="436934"/>
          </a:xfrm>
          <a:custGeom>
            <a:avLst/>
            <a:gdLst>
              <a:gd name="connsiteX0" fmla="*/ 2093370 w 6797527"/>
              <a:gd name="connsiteY0" fmla="*/ 5591383 h 6855646"/>
              <a:gd name="connsiteX1" fmla="*/ 2253467 w 6797527"/>
              <a:gd name="connsiteY1" fmla="*/ 5685286 h 6855646"/>
              <a:gd name="connsiteX2" fmla="*/ 2252544 w 6797527"/>
              <a:gd name="connsiteY2" fmla="*/ 5875940 h 6855646"/>
              <a:gd name="connsiteX3" fmla="*/ 1899176 w 6797527"/>
              <a:gd name="connsiteY3" fmla="*/ 6342608 h 6855646"/>
              <a:gd name="connsiteX4" fmla="*/ 1638633 w 6797527"/>
              <a:gd name="connsiteY4" fmla="*/ 6355384 h 6855646"/>
              <a:gd name="connsiteX5" fmla="*/ 1615696 w 6797527"/>
              <a:gd name="connsiteY5" fmla="*/ 6095380 h 6855646"/>
              <a:gd name="connsiteX6" fmla="*/ 1938430 w 6797527"/>
              <a:gd name="connsiteY6" fmla="*/ 5668892 h 6855646"/>
              <a:gd name="connsiteX7" fmla="*/ 2093370 w 6797527"/>
              <a:gd name="connsiteY7" fmla="*/ 5591383 h 6855646"/>
              <a:gd name="connsiteX8" fmla="*/ 3586502 w 6797527"/>
              <a:gd name="connsiteY8" fmla="*/ 5588368 h 6855646"/>
              <a:gd name="connsiteX9" fmla="*/ 3658934 w 6797527"/>
              <a:gd name="connsiteY9" fmla="*/ 5611087 h 6855646"/>
              <a:gd name="connsiteX10" fmla="*/ 3730131 w 6797527"/>
              <a:gd name="connsiteY10" fmla="*/ 5872707 h 6855646"/>
              <a:gd name="connsiteX11" fmla="*/ 3179797 w 6797527"/>
              <a:gd name="connsiteY11" fmla="*/ 6752856 h 6855646"/>
              <a:gd name="connsiteX12" fmla="*/ 3018007 w 6797527"/>
              <a:gd name="connsiteY12" fmla="*/ 6838215 h 6855646"/>
              <a:gd name="connsiteX13" fmla="*/ 2855524 w 6797527"/>
              <a:gd name="connsiteY13" fmla="*/ 6738232 h 6855646"/>
              <a:gd name="connsiteX14" fmla="*/ 2868455 w 6797527"/>
              <a:gd name="connsiteY14" fmla="*/ 6538264 h 6855646"/>
              <a:gd name="connsiteX15" fmla="*/ 3171331 w 6797527"/>
              <a:gd name="connsiteY15" fmla="*/ 6074445 h 6855646"/>
              <a:gd name="connsiteX16" fmla="*/ 3399238 w 6797527"/>
              <a:gd name="connsiteY16" fmla="*/ 5690058 h 6855646"/>
              <a:gd name="connsiteX17" fmla="*/ 3586502 w 6797527"/>
              <a:gd name="connsiteY17" fmla="*/ 5588368 h 6855646"/>
              <a:gd name="connsiteX18" fmla="*/ 1146313 w 6797527"/>
              <a:gd name="connsiteY18" fmla="*/ 4775343 h 6855646"/>
              <a:gd name="connsiteX19" fmla="*/ 1215839 w 6797527"/>
              <a:gd name="connsiteY19" fmla="*/ 4801058 h 6855646"/>
              <a:gd name="connsiteX20" fmla="*/ 1281725 w 6797527"/>
              <a:gd name="connsiteY20" fmla="*/ 5053827 h 6855646"/>
              <a:gd name="connsiteX21" fmla="*/ 955912 w 6797527"/>
              <a:gd name="connsiteY21" fmla="*/ 5507410 h 6855646"/>
              <a:gd name="connsiteX22" fmla="*/ 803589 w 6797527"/>
              <a:gd name="connsiteY22" fmla="*/ 5568985 h 6855646"/>
              <a:gd name="connsiteX23" fmla="*/ 646802 w 6797527"/>
              <a:gd name="connsiteY23" fmla="*/ 5461843 h 6855646"/>
              <a:gd name="connsiteX24" fmla="*/ 669200 w 6797527"/>
              <a:gd name="connsiteY24" fmla="*/ 5263338 h 6855646"/>
              <a:gd name="connsiteX25" fmla="*/ 959222 w 6797527"/>
              <a:gd name="connsiteY25" fmla="*/ 4859402 h 6855646"/>
              <a:gd name="connsiteX26" fmla="*/ 1146313 w 6797527"/>
              <a:gd name="connsiteY26" fmla="*/ 4775343 h 6855646"/>
              <a:gd name="connsiteX27" fmla="*/ 5271911 w 6797527"/>
              <a:gd name="connsiteY27" fmla="*/ 4285054 h 6855646"/>
              <a:gd name="connsiteX28" fmla="*/ 5443091 w 6797527"/>
              <a:gd name="connsiteY28" fmla="*/ 4494181 h 6855646"/>
              <a:gd name="connsiteX29" fmla="*/ 5404452 w 6797527"/>
              <a:gd name="connsiteY29" fmla="*/ 4706463 h 6855646"/>
              <a:gd name="connsiteX30" fmla="*/ 4766836 w 6797527"/>
              <a:gd name="connsiteY30" fmla="*/ 6560201 h 6855646"/>
              <a:gd name="connsiteX31" fmla="*/ 4513682 w 6797527"/>
              <a:gd name="connsiteY31" fmla="*/ 6652180 h 6855646"/>
              <a:gd name="connsiteX32" fmla="*/ 4426707 w 6797527"/>
              <a:gd name="connsiteY32" fmla="*/ 6395101 h 6855646"/>
              <a:gd name="connsiteX33" fmla="*/ 4618284 w 6797527"/>
              <a:gd name="connsiteY33" fmla="*/ 5982698 h 6855646"/>
              <a:gd name="connsiteX34" fmla="*/ 5067172 w 6797527"/>
              <a:gd name="connsiteY34" fmla="*/ 4448153 h 6855646"/>
              <a:gd name="connsiteX35" fmla="*/ 5271911 w 6797527"/>
              <a:gd name="connsiteY35" fmla="*/ 4285054 h 6855646"/>
              <a:gd name="connsiteX36" fmla="*/ 2779786 w 6797527"/>
              <a:gd name="connsiteY36" fmla="*/ 3896434 h 6855646"/>
              <a:gd name="connsiteX37" fmla="*/ 2952660 w 6797527"/>
              <a:gd name="connsiteY37" fmla="*/ 4104945 h 6855646"/>
              <a:gd name="connsiteX38" fmla="*/ 2911866 w 6797527"/>
              <a:gd name="connsiteY38" fmla="*/ 4314148 h 6855646"/>
              <a:gd name="connsiteX39" fmla="*/ 2506621 w 6797527"/>
              <a:gd name="connsiteY39" fmla="*/ 5444295 h 6855646"/>
              <a:gd name="connsiteX40" fmla="*/ 2230685 w 6797527"/>
              <a:gd name="connsiteY40" fmla="*/ 5524882 h 6855646"/>
              <a:gd name="connsiteX41" fmla="*/ 2166184 w 6797527"/>
              <a:gd name="connsiteY41" fmla="*/ 5279040 h 6855646"/>
              <a:gd name="connsiteX42" fmla="*/ 2366228 w 6797527"/>
              <a:gd name="connsiteY42" fmla="*/ 4826613 h 6855646"/>
              <a:gd name="connsiteX43" fmla="*/ 2576586 w 6797527"/>
              <a:gd name="connsiteY43" fmla="*/ 4058917 h 6855646"/>
              <a:gd name="connsiteX44" fmla="*/ 2779786 w 6797527"/>
              <a:gd name="connsiteY44" fmla="*/ 3896434 h 6855646"/>
              <a:gd name="connsiteX45" fmla="*/ 4704259 w 6797527"/>
              <a:gd name="connsiteY45" fmla="*/ 3551763 h 6855646"/>
              <a:gd name="connsiteX46" fmla="*/ 4893297 w 6797527"/>
              <a:gd name="connsiteY46" fmla="*/ 3755886 h 6855646"/>
              <a:gd name="connsiteX47" fmla="*/ 4834723 w 6797527"/>
              <a:gd name="connsiteY47" fmla="*/ 4298677 h 6855646"/>
              <a:gd name="connsiteX48" fmla="*/ 4531539 w 6797527"/>
              <a:gd name="connsiteY48" fmla="*/ 5514413 h 6855646"/>
              <a:gd name="connsiteX49" fmla="*/ 3931483 w 6797527"/>
              <a:gd name="connsiteY49" fmla="*/ 6761014 h 6855646"/>
              <a:gd name="connsiteX50" fmla="*/ 3727591 w 6797527"/>
              <a:gd name="connsiteY50" fmla="*/ 6851300 h 6855646"/>
              <a:gd name="connsiteX51" fmla="*/ 3580117 w 6797527"/>
              <a:gd name="connsiteY51" fmla="*/ 6687047 h 6855646"/>
              <a:gd name="connsiteX52" fmla="*/ 3611366 w 6797527"/>
              <a:gd name="connsiteY52" fmla="*/ 6559739 h 6855646"/>
              <a:gd name="connsiteX53" fmla="*/ 3959500 w 6797527"/>
              <a:gd name="connsiteY53" fmla="*/ 5914887 h 6855646"/>
              <a:gd name="connsiteX54" fmla="*/ 4435327 w 6797527"/>
              <a:gd name="connsiteY54" fmla="*/ 4403124 h 6855646"/>
              <a:gd name="connsiteX55" fmla="*/ 4515837 w 6797527"/>
              <a:gd name="connsiteY55" fmla="*/ 3736336 h 6855646"/>
              <a:gd name="connsiteX56" fmla="*/ 4704259 w 6797527"/>
              <a:gd name="connsiteY56" fmla="*/ 3551763 h 6855646"/>
              <a:gd name="connsiteX57" fmla="*/ 913194 w 6797527"/>
              <a:gd name="connsiteY57" fmla="*/ 3542296 h 6855646"/>
              <a:gd name="connsiteX58" fmla="*/ 1093611 w 6797527"/>
              <a:gd name="connsiteY58" fmla="*/ 3754193 h 6855646"/>
              <a:gd name="connsiteX59" fmla="*/ 617168 w 6797527"/>
              <a:gd name="connsiteY59" fmla="*/ 4919745 h 6855646"/>
              <a:gd name="connsiteX60" fmla="*/ 460843 w 6797527"/>
              <a:gd name="connsiteY60" fmla="*/ 5000025 h 6855646"/>
              <a:gd name="connsiteX61" fmla="*/ 296359 w 6797527"/>
              <a:gd name="connsiteY61" fmla="*/ 4898963 h 6855646"/>
              <a:gd name="connsiteX62" fmla="*/ 309136 w 6797527"/>
              <a:gd name="connsiteY62" fmla="*/ 4701613 h 6855646"/>
              <a:gd name="connsiteX63" fmla="*/ 536812 w 6797527"/>
              <a:gd name="connsiteY63" fmla="*/ 4308529 h 6855646"/>
              <a:gd name="connsiteX64" fmla="*/ 717075 w 6797527"/>
              <a:gd name="connsiteY64" fmla="*/ 3716555 h 6855646"/>
              <a:gd name="connsiteX65" fmla="*/ 913194 w 6797527"/>
              <a:gd name="connsiteY65" fmla="*/ 3542296 h 6855646"/>
              <a:gd name="connsiteX66" fmla="*/ 6585301 w 6797527"/>
              <a:gd name="connsiteY66" fmla="*/ 3151303 h 6855646"/>
              <a:gd name="connsiteX67" fmla="*/ 6680841 w 6797527"/>
              <a:gd name="connsiteY67" fmla="*/ 3165376 h 6855646"/>
              <a:gd name="connsiteX68" fmla="*/ 6787290 w 6797527"/>
              <a:gd name="connsiteY68" fmla="*/ 3278905 h 6855646"/>
              <a:gd name="connsiteX69" fmla="*/ 6797450 w 6797527"/>
              <a:gd name="connsiteY69" fmla="*/ 3305847 h 6855646"/>
              <a:gd name="connsiteX70" fmla="*/ 6797527 w 6797527"/>
              <a:gd name="connsiteY70" fmla="*/ 3552225 h 6855646"/>
              <a:gd name="connsiteX71" fmla="*/ 6788291 w 6797527"/>
              <a:gd name="connsiteY71" fmla="*/ 3725253 h 6855646"/>
              <a:gd name="connsiteX72" fmla="*/ 6672836 w 6797527"/>
              <a:gd name="connsiteY72" fmla="*/ 4780661 h 6855646"/>
              <a:gd name="connsiteX73" fmla="*/ 6489956 w 6797527"/>
              <a:gd name="connsiteY73" fmla="*/ 4948686 h 6855646"/>
              <a:gd name="connsiteX74" fmla="*/ 6303382 w 6797527"/>
              <a:gd name="connsiteY74" fmla="*/ 4809525 h 6855646"/>
              <a:gd name="connsiteX75" fmla="*/ 6301226 w 6797527"/>
              <a:gd name="connsiteY75" fmla="*/ 4711850 h 6855646"/>
              <a:gd name="connsiteX76" fmla="*/ 6419144 w 6797527"/>
              <a:gd name="connsiteY76" fmla="*/ 3350949 h 6855646"/>
              <a:gd name="connsiteX77" fmla="*/ 6585301 w 6797527"/>
              <a:gd name="connsiteY77" fmla="*/ 3151303 h 6855646"/>
              <a:gd name="connsiteX78" fmla="*/ 3454503 w 6797527"/>
              <a:gd name="connsiteY78" fmla="*/ 3150597 h 6855646"/>
              <a:gd name="connsiteX79" fmla="*/ 3646696 w 6797527"/>
              <a:gd name="connsiteY79" fmla="*/ 3336633 h 6855646"/>
              <a:gd name="connsiteX80" fmla="*/ 3646773 w 6797527"/>
              <a:gd name="connsiteY80" fmla="*/ 3510661 h 6855646"/>
              <a:gd name="connsiteX81" fmla="*/ 3048026 w 6797527"/>
              <a:gd name="connsiteY81" fmla="*/ 5768490 h 6855646"/>
              <a:gd name="connsiteX82" fmla="*/ 2504620 w 6797527"/>
              <a:gd name="connsiteY82" fmla="*/ 6601149 h 6855646"/>
              <a:gd name="connsiteX83" fmla="*/ 2302112 w 6797527"/>
              <a:gd name="connsiteY83" fmla="*/ 6669575 h 6855646"/>
              <a:gd name="connsiteX84" fmla="*/ 2165568 w 6797527"/>
              <a:gd name="connsiteY84" fmla="*/ 6511171 h 6855646"/>
              <a:gd name="connsiteX85" fmla="*/ 2212981 w 6797527"/>
              <a:gd name="connsiteY85" fmla="*/ 6360002 h 6855646"/>
              <a:gd name="connsiteX86" fmla="*/ 2577433 w 6797527"/>
              <a:gd name="connsiteY86" fmla="*/ 5834684 h 6855646"/>
              <a:gd name="connsiteX87" fmla="*/ 3192652 w 6797527"/>
              <a:gd name="connsiteY87" fmla="*/ 4192613 h 6855646"/>
              <a:gd name="connsiteX88" fmla="*/ 3268313 w 6797527"/>
              <a:gd name="connsiteY88" fmla="*/ 3348409 h 6855646"/>
              <a:gd name="connsiteX89" fmla="*/ 3454503 w 6797527"/>
              <a:gd name="connsiteY89" fmla="*/ 3150597 h 6855646"/>
              <a:gd name="connsiteX90" fmla="*/ 3479193 w 6797527"/>
              <a:gd name="connsiteY90" fmla="*/ 2521216 h 6855646"/>
              <a:gd name="connsiteX91" fmla="*/ 4260222 w 6797527"/>
              <a:gd name="connsiteY91" fmla="*/ 3175074 h 6855646"/>
              <a:gd name="connsiteX92" fmla="*/ 4274846 w 6797527"/>
              <a:gd name="connsiteY92" fmla="*/ 3471099 h 6855646"/>
              <a:gd name="connsiteX93" fmla="*/ 4006376 w 6797527"/>
              <a:gd name="connsiteY93" fmla="*/ 5097777 h 6855646"/>
              <a:gd name="connsiteX94" fmla="*/ 3791245 w 6797527"/>
              <a:gd name="connsiteY94" fmla="*/ 5228856 h 6855646"/>
              <a:gd name="connsiteX95" fmla="*/ 3637383 w 6797527"/>
              <a:gd name="connsiteY95" fmla="*/ 5034661 h 6855646"/>
              <a:gd name="connsiteX96" fmla="*/ 3650929 w 6797527"/>
              <a:gd name="connsiteY96" fmla="*/ 4969468 h 6855646"/>
              <a:gd name="connsiteX97" fmla="*/ 3868215 w 6797527"/>
              <a:gd name="connsiteY97" fmla="*/ 3912059 h 6855646"/>
              <a:gd name="connsiteX98" fmla="*/ 3898156 w 6797527"/>
              <a:gd name="connsiteY98" fmla="*/ 3337327 h 6855646"/>
              <a:gd name="connsiteX99" fmla="*/ 3563646 w 6797527"/>
              <a:gd name="connsiteY99" fmla="*/ 2911145 h 6855646"/>
              <a:gd name="connsiteX100" fmla="*/ 3069654 w 6797527"/>
              <a:gd name="connsiteY100" fmla="*/ 3129354 h 6855646"/>
              <a:gd name="connsiteX101" fmla="*/ 3015776 w 6797527"/>
              <a:gd name="connsiteY101" fmla="*/ 3345332 h 6855646"/>
              <a:gd name="connsiteX102" fmla="*/ 2884619 w 6797527"/>
              <a:gd name="connsiteY102" fmla="*/ 3519744 h 6855646"/>
              <a:gd name="connsiteX103" fmla="*/ 2676647 w 6797527"/>
              <a:gd name="connsiteY103" fmla="*/ 3453011 h 6855646"/>
              <a:gd name="connsiteX104" fmla="*/ 2638932 w 6797527"/>
              <a:gd name="connsiteY104" fmla="*/ 3340867 h 6855646"/>
              <a:gd name="connsiteX105" fmla="*/ 3316034 w 6797527"/>
              <a:gd name="connsiteY105" fmla="*/ 2532993 h 6855646"/>
              <a:gd name="connsiteX106" fmla="*/ 3479193 w 6797527"/>
              <a:gd name="connsiteY106" fmla="*/ 2521216 h 6855646"/>
              <a:gd name="connsiteX107" fmla="*/ 3505307 w 6797527"/>
              <a:gd name="connsiteY107" fmla="*/ 1890232 h 6855646"/>
              <a:gd name="connsiteX108" fmla="*/ 4795315 w 6797527"/>
              <a:gd name="connsiteY108" fmla="*/ 2781375 h 6855646"/>
              <a:gd name="connsiteX109" fmla="*/ 4697024 w 6797527"/>
              <a:gd name="connsiteY109" fmla="*/ 3032219 h 6855646"/>
              <a:gd name="connsiteX110" fmla="*/ 4446796 w 6797527"/>
              <a:gd name="connsiteY110" fmla="*/ 2927387 h 6855646"/>
              <a:gd name="connsiteX111" fmla="*/ 3893230 w 6797527"/>
              <a:gd name="connsiteY111" fmla="*/ 2360812 h 6855646"/>
              <a:gd name="connsiteX112" fmla="*/ 2404636 w 6797527"/>
              <a:gd name="connsiteY112" fmla="*/ 3147135 h 6855646"/>
              <a:gd name="connsiteX113" fmla="*/ 2380159 w 6797527"/>
              <a:gd name="connsiteY113" fmla="*/ 3405137 h 6855646"/>
              <a:gd name="connsiteX114" fmla="*/ 2387625 w 6797527"/>
              <a:gd name="connsiteY114" fmla="*/ 3406522 h 6855646"/>
              <a:gd name="connsiteX115" fmla="*/ 1399027 w 6797527"/>
              <a:gd name="connsiteY115" fmla="*/ 5958991 h 6855646"/>
              <a:gd name="connsiteX116" fmla="*/ 1194518 w 6797527"/>
              <a:gd name="connsiteY116" fmla="*/ 6021875 h 6855646"/>
              <a:gd name="connsiteX117" fmla="*/ 1062284 w 6797527"/>
              <a:gd name="connsiteY117" fmla="*/ 5854004 h 6855646"/>
              <a:gd name="connsiteX118" fmla="*/ 1112930 w 6797527"/>
              <a:gd name="connsiteY118" fmla="*/ 5711841 h 6855646"/>
              <a:gd name="connsiteX119" fmla="*/ 1480999 w 6797527"/>
              <a:gd name="connsiteY119" fmla="*/ 5212308 h 6855646"/>
              <a:gd name="connsiteX120" fmla="*/ 1959443 w 6797527"/>
              <a:gd name="connsiteY120" fmla="*/ 3928838 h 6855646"/>
              <a:gd name="connsiteX121" fmla="*/ 2009396 w 6797527"/>
              <a:gd name="connsiteY121" fmla="*/ 3304922 h 6855646"/>
              <a:gd name="connsiteX122" fmla="*/ 3137310 w 6797527"/>
              <a:gd name="connsiteY122" fmla="*/ 1925550 h 6855646"/>
              <a:gd name="connsiteX123" fmla="*/ 3393813 w 6797527"/>
              <a:gd name="connsiteY123" fmla="*/ 1890793 h 6855646"/>
              <a:gd name="connsiteX124" fmla="*/ 3505307 w 6797527"/>
              <a:gd name="connsiteY124" fmla="*/ 1890232 h 6855646"/>
              <a:gd name="connsiteX125" fmla="*/ 2778686 w 6797527"/>
              <a:gd name="connsiteY125" fmla="*/ 1380518 h 6855646"/>
              <a:gd name="connsiteX126" fmla="*/ 2983756 w 6797527"/>
              <a:gd name="connsiteY126" fmla="*/ 1569102 h 6855646"/>
              <a:gd name="connsiteX127" fmla="*/ 2857217 w 6797527"/>
              <a:gd name="connsiteY127" fmla="*/ 1746979 h 6855646"/>
              <a:gd name="connsiteX128" fmla="*/ 2381929 w 6797527"/>
              <a:gd name="connsiteY128" fmla="*/ 2021684 h 6855646"/>
              <a:gd name="connsiteX129" fmla="*/ 1772099 w 6797527"/>
              <a:gd name="connsiteY129" fmla="*/ 3117347 h 6855646"/>
              <a:gd name="connsiteX130" fmla="*/ 1756320 w 6797527"/>
              <a:gd name="connsiteY130" fmla="*/ 3395054 h 6855646"/>
              <a:gd name="connsiteX131" fmla="*/ 1575826 w 6797527"/>
              <a:gd name="connsiteY131" fmla="*/ 4421675 h 6855646"/>
              <a:gd name="connsiteX132" fmla="*/ 1336296 w 6797527"/>
              <a:gd name="connsiteY132" fmla="*/ 4544519 h 6855646"/>
              <a:gd name="connsiteX133" fmla="*/ 1218148 w 6797527"/>
              <a:gd name="connsiteY133" fmla="*/ 4300602 h 6855646"/>
              <a:gd name="connsiteX134" fmla="*/ 1378245 w 6797527"/>
              <a:gd name="connsiteY134" fmla="*/ 3333093 h 6855646"/>
              <a:gd name="connsiteX135" fmla="*/ 2483606 w 6797527"/>
              <a:gd name="connsiteY135" fmla="*/ 1502831 h 6855646"/>
              <a:gd name="connsiteX136" fmla="*/ 2732526 w 6797527"/>
              <a:gd name="connsiteY136" fmla="*/ 1391533 h 6855646"/>
              <a:gd name="connsiteX137" fmla="*/ 2778686 w 6797527"/>
              <a:gd name="connsiteY137" fmla="*/ 1380518 h 6855646"/>
              <a:gd name="connsiteX138" fmla="*/ 5263954 w 6797527"/>
              <a:gd name="connsiteY138" fmla="*/ 1369442 h 6855646"/>
              <a:gd name="connsiteX139" fmla="*/ 5371356 w 6797527"/>
              <a:gd name="connsiteY139" fmla="*/ 1422321 h 6855646"/>
              <a:gd name="connsiteX140" fmla="*/ 5518676 w 6797527"/>
              <a:gd name="connsiteY140" fmla="*/ 1581418 h 6855646"/>
              <a:gd name="connsiteX141" fmla="*/ 6125890 w 6797527"/>
              <a:gd name="connsiteY141" fmla="*/ 2868197 h 6855646"/>
              <a:gd name="connsiteX142" fmla="*/ 6167377 w 6797527"/>
              <a:gd name="connsiteY142" fmla="*/ 3412449 h 6855646"/>
              <a:gd name="connsiteX143" fmla="*/ 5678080 w 6797527"/>
              <a:gd name="connsiteY143" fmla="*/ 6048583 h 6855646"/>
              <a:gd name="connsiteX144" fmla="*/ 5434394 w 6797527"/>
              <a:gd name="connsiteY144" fmla="*/ 6167655 h 6855646"/>
              <a:gd name="connsiteX145" fmla="*/ 5323711 w 6797527"/>
              <a:gd name="connsiteY145" fmla="*/ 5918120 h 6855646"/>
              <a:gd name="connsiteX146" fmla="*/ 5609269 w 6797527"/>
              <a:gd name="connsiteY146" fmla="*/ 4957076 h 6855646"/>
              <a:gd name="connsiteX147" fmla="*/ 5763516 w 6797527"/>
              <a:gd name="connsiteY147" fmla="*/ 3933764 h 6855646"/>
              <a:gd name="connsiteX148" fmla="*/ 5787223 w 6797527"/>
              <a:gd name="connsiteY148" fmla="*/ 3307924 h 6855646"/>
              <a:gd name="connsiteX149" fmla="*/ 5121512 w 6797527"/>
              <a:gd name="connsiteY149" fmla="*/ 1706955 h 6855646"/>
              <a:gd name="connsiteX150" fmla="*/ 5056242 w 6797527"/>
              <a:gd name="connsiteY150" fmla="*/ 1601584 h 6855646"/>
              <a:gd name="connsiteX151" fmla="*/ 5146450 w 6797527"/>
              <a:gd name="connsiteY151" fmla="*/ 1393226 h 6855646"/>
              <a:gd name="connsiteX152" fmla="*/ 5263954 w 6797527"/>
              <a:gd name="connsiteY152" fmla="*/ 1369442 h 6855646"/>
              <a:gd name="connsiteX153" fmla="*/ 3461891 w 6797527"/>
              <a:gd name="connsiteY153" fmla="*/ 1260300 h 6855646"/>
              <a:gd name="connsiteX154" fmla="*/ 4501136 w 6797527"/>
              <a:gd name="connsiteY154" fmla="*/ 1541701 h 6855646"/>
              <a:gd name="connsiteX155" fmla="*/ 5493429 w 6797527"/>
              <a:gd name="connsiteY155" fmla="*/ 2915225 h 6855646"/>
              <a:gd name="connsiteX156" fmla="*/ 5531452 w 6797527"/>
              <a:gd name="connsiteY156" fmla="*/ 3410294 h 6855646"/>
              <a:gd name="connsiteX157" fmla="*/ 5530837 w 6797527"/>
              <a:gd name="connsiteY157" fmla="*/ 3629811 h 6855646"/>
              <a:gd name="connsiteX158" fmla="*/ 5261828 w 6797527"/>
              <a:gd name="connsiteY158" fmla="*/ 3797990 h 6855646"/>
              <a:gd name="connsiteX159" fmla="*/ 5153531 w 6797527"/>
              <a:gd name="connsiteY159" fmla="*/ 3624269 h 6855646"/>
              <a:gd name="connsiteX160" fmla="*/ 5157764 w 6797527"/>
              <a:gd name="connsiteY160" fmla="*/ 3335094 h 6855646"/>
              <a:gd name="connsiteX161" fmla="*/ 4523457 w 6797527"/>
              <a:gd name="connsiteY161" fmla="*/ 2014988 h 6855646"/>
              <a:gd name="connsiteX162" fmla="*/ 3467510 w 6797527"/>
              <a:gd name="connsiteY162" fmla="*/ 1638606 h 6855646"/>
              <a:gd name="connsiteX163" fmla="*/ 3271468 w 6797527"/>
              <a:gd name="connsiteY163" fmla="*/ 1479971 h 6855646"/>
              <a:gd name="connsiteX164" fmla="*/ 3461891 w 6797527"/>
              <a:gd name="connsiteY164" fmla="*/ 1260300 h 6855646"/>
              <a:gd name="connsiteX165" fmla="*/ 1226133 w 6797527"/>
              <a:gd name="connsiteY165" fmla="*/ 922605 h 6855646"/>
              <a:gd name="connsiteX166" fmla="*/ 1361465 w 6797527"/>
              <a:gd name="connsiteY166" fmla="*/ 976282 h 6855646"/>
              <a:gd name="connsiteX167" fmla="*/ 1359310 w 6797527"/>
              <a:gd name="connsiteY167" fmla="*/ 1249370 h 6855646"/>
              <a:gd name="connsiteX168" fmla="*/ 676127 w 6797527"/>
              <a:gd name="connsiteY168" fmla="*/ 2322789 h 6855646"/>
              <a:gd name="connsiteX169" fmla="*/ 495325 w 6797527"/>
              <a:gd name="connsiteY169" fmla="*/ 3364342 h 6855646"/>
              <a:gd name="connsiteX170" fmla="*/ 367556 w 6797527"/>
              <a:gd name="connsiteY170" fmla="*/ 4058609 h 6855646"/>
              <a:gd name="connsiteX171" fmla="*/ 187524 w 6797527"/>
              <a:gd name="connsiteY171" fmla="*/ 4185840 h 6855646"/>
              <a:gd name="connsiteX172" fmla="*/ 11340 w 6797527"/>
              <a:gd name="connsiteY172" fmla="*/ 3932995 h 6855646"/>
              <a:gd name="connsiteX173" fmla="*/ 96391 w 6797527"/>
              <a:gd name="connsiteY173" fmla="*/ 3601871 h 6855646"/>
              <a:gd name="connsiteX174" fmla="*/ 117404 w 6797527"/>
              <a:gd name="connsiteY174" fmla="*/ 3297765 h 6855646"/>
              <a:gd name="connsiteX175" fmla="*/ 1090224 w 6797527"/>
              <a:gd name="connsiteY175" fmla="*/ 984209 h 6855646"/>
              <a:gd name="connsiteX176" fmla="*/ 1226133 w 6797527"/>
              <a:gd name="connsiteY176" fmla="*/ 922605 h 6855646"/>
              <a:gd name="connsiteX177" fmla="*/ 3423099 w 6797527"/>
              <a:gd name="connsiteY177" fmla="*/ 632227 h 6855646"/>
              <a:gd name="connsiteX178" fmla="*/ 4751750 w 6797527"/>
              <a:gd name="connsiteY178" fmla="*/ 959194 h 6855646"/>
              <a:gd name="connsiteX179" fmla="*/ 4850887 w 6797527"/>
              <a:gd name="connsiteY179" fmla="*/ 1179943 h 6855646"/>
              <a:gd name="connsiteX180" fmla="*/ 4660002 w 6797527"/>
              <a:gd name="connsiteY180" fmla="*/ 1316951 h 6855646"/>
              <a:gd name="connsiteX181" fmla="*/ 4569024 w 6797527"/>
              <a:gd name="connsiteY181" fmla="*/ 1289471 h 6855646"/>
              <a:gd name="connsiteX182" fmla="*/ 3739906 w 6797527"/>
              <a:gd name="connsiteY182" fmla="*/ 1025696 h 6855646"/>
              <a:gd name="connsiteX183" fmla="*/ 2317583 w 6797527"/>
              <a:gd name="connsiteY183" fmla="*/ 1307021 h 6855646"/>
              <a:gd name="connsiteX184" fmla="*/ 1185590 w 6797527"/>
              <a:gd name="connsiteY184" fmla="*/ 2814011 h 6855646"/>
              <a:gd name="connsiteX185" fmla="*/ 1163577 w 6797527"/>
              <a:gd name="connsiteY185" fmla="*/ 2918766 h 6855646"/>
              <a:gd name="connsiteX186" fmla="*/ 937748 w 6797527"/>
              <a:gd name="connsiteY186" fmla="*/ 3069011 h 6855646"/>
              <a:gd name="connsiteX187" fmla="*/ 793198 w 6797527"/>
              <a:gd name="connsiteY187" fmla="*/ 2843567 h 6855646"/>
              <a:gd name="connsiteX188" fmla="*/ 1870389 w 6797527"/>
              <a:gd name="connsiteY188" fmla="*/ 1144846 h 6855646"/>
              <a:gd name="connsiteX189" fmla="*/ 3283938 w 6797527"/>
              <a:gd name="connsiteY189" fmla="*/ 636383 h 6855646"/>
              <a:gd name="connsiteX190" fmla="*/ 3353442 w 6797527"/>
              <a:gd name="connsiteY190" fmla="*/ 632458 h 6855646"/>
              <a:gd name="connsiteX191" fmla="*/ 3423099 w 6797527"/>
              <a:gd name="connsiteY191" fmla="*/ 632227 h 6855646"/>
              <a:gd name="connsiteX192" fmla="*/ 3202504 w 6797527"/>
              <a:gd name="connsiteY192" fmla="*/ 0 h 6855646"/>
              <a:gd name="connsiteX193" fmla="*/ 3582965 w 6797527"/>
              <a:gd name="connsiteY193" fmla="*/ 77 h 6855646"/>
              <a:gd name="connsiteX194" fmla="*/ 3702807 w 6797527"/>
              <a:gd name="connsiteY194" fmla="*/ 9390 h 6855646"/>
              <a:gd name="connsiteX195" fmla="*/ 5355731 w 6797527"/>
              <a:gd name="connsiteY195" fmla="*/ 593513 h 6855646"/>
              <a:gd name="connsiteX196" fmla="*/ 6741648 w 6797527"/>
              <a:gd name="connsiteY196" fmla="*/ 2732269 h 6855646"/>
              <a:gd name="connsiteX197" fmla="*/ 6596791 w 6797527"/>
              <a:gd name="connsiteY197" fmla="*/ 2952480 h 6855646"/>
              <a:gd name="connsiteX198" fmla="*/ 6373117 w 6797527"/>
              <a:gd name="connsiteY198" fmla="*/ 2810779 h 6855646"/>
              <a:gd name="connsiteX199" fmla="*/ 6236496 w 6797527"/>
              <a:gd name="connsiteY199" fmla="*/ 2316094 h 6855646"/>
              <a:gd name="connsiteX200" fmla="*/ 4688481 w 6797527"/>
              <a:gd name="connsiteY200" fmla="*/ 646852 h 6855646"/>
              <a:gd name="connsiteX201" fmla="*/ 3715353 w 6797527"/>
              <a:gd name="connsiteY201" fmla="*/ 390620 h 6855646"/>
              <a:gd name="connsiteX202" fmla="*/ 2814885 w 6797527"/>
              <a:gd name="connsiteY202" fmla="*/ 412250 h 6855646"/>
              <a:gd name="connsiteX203" fmla="*/ 2186581 w 6797527"/>
              <a:gd name="connsiteY203" fmla="*/ 651241 h 6855646"/>
              <a:gd name="connsiteX204" fmla="*/ 2067432 w 6797527"/>
              <a:gd name="connsiteY204" fmla="*/ 728209 h 6855646"/>
              <a:gd name="connsiteX205" fmla="*/ 1802271 w 6797527"/>
              <a:gd name="connsiteY205" fmla="*/ 680026 h 6855646"/>
              <a:gd name="connsiteX206" fmla="*/ 1854765 w 6797527"/>
              <a:gd name="connsiteY206" fmla="*/ 415867 h 6855646"/>
              <a:gd name="connsiteX207" fmla="*/ 2568889 w 6797527"/>
              <a:gd name="connsiteY207" fmla="*/ 76431 h 6855646"/>
              <a:gd name="connsiteX208" fmla="*/ 3018470 w 6797527"/>
              <a:gd name="connsiteY208" fmla="*/ 10545 h 6855646"/>
              <a:gd name="connsiteX209" fmla="*/ 3202504 w 6797527"/>
              <a:gd name="connsiteY209" fmla="*/ 0 h 685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797527" h="6855646">
                <a:moveTo>
                  <a:pt x="2093370" y="5591383"/>
                </a:moveTo>
                <a:cubicBezTo>
                  <a:pt x="2161181" y="5593230"/>
                  <a:pt x="2217445" y="5623249"/>
                  <a:pt x="2253467" y="5685286"/>
                </a:cubicBezTo>
                <a:cubicBezTo>
                  <a:pt x="2289951" y="5748170"/>
                  <a:pt x="2291798" y="5814980"/>
                  <a:pt x="2252544" y="5875940"/>
                </a:cubicBezTo>
                <a:cubicBezTo>
                  <a:pt x="2146710" y="6040347"/>
                  <a:pt x="2029178" y="6196519"/>
                  <a:pt x="1899176" y="6342608"/>
                </a:cubicBezTo>
                <a:cubicBezTo>
                  <a:pt x="1830904" y="6419269"/>
                  <a:pt x="1714910" y="6422194"/>
                  <a:pt x="1638633" y="6355384"/>
                </a:cubicBezTo>
                <a:cubicBezTo>
                  <a:pt x="1562048" y="6288266"/>
                  <a:pt x="1549964" y="6174274"/>
                  <a:pt x="1615696" y="6095380"/>
                </a:cubicBezTo>
                <a:cubicBezTo>
                  <a:pt x="1730073" y="5958297"/>
                  <a:pt x="1838062" y="5816596"/>
                  <a:pt x="1938430" y="5668892"/>
                </a:cubicBezTo>
                <a:cubicBezTo>
                  <a:pt x="1973836" y="5617014"/>
                  <a:pt x="2026714" y="5592845"/>
                  <a:pt x="2093370" y="5591383"/>
                </a:cubicBezTo>
                <a:close/>
                <a:moveTo>
                  <a:pt x="3586502" y="5588368"/>
                </a:moveTo>
                <a:cubicBezTo>
                  <a:pt x="3610910" y="5590845"/>
                  <a:pt x="3635420" y="5598291"/>
                  <a:pt x="3658934" y="5611087"/>
                </a:cubicBezTo>
                <a:cubicBezTo>
                  <a:pt x="3751759" y="5661656"/>
                  <a:pt x="3784009" y="5776033"/>
                  <a:pt x="3730131" y="5872707"/>
                </a:cubicBezTo>
                <a:cubicBezTo>
                  <a:pt x="3561567" y="6175352"/>
                  <a:pt x="3377224" y="6468222"/>
                  <a:pt x="3179797" y="6752856"/>
                </a:cubicBezTo>
                <a:cubicBezTo>
                  <a:pt x="3141543" y="6808043"/>
                  <a:pt x="3088665" y="6836676"/>
                  <a:pt x="3018007" y="6838215"/>
                </a:cubicBezTo>
                <a:cubicBezTo>
                  <a:pt x="2947580" y="6835367"/>
                  <a:pt x="2890314" y="6803656"/>
                  <a:pt x="2855524" y="6738232"/>
                </a:cubicBezTo>
                <a:cubicBezTo>
                  <a:pt x="2819194" y="6669960"/>
                  <a:pt x="2825890" y="6602842"/>
                  <a:pt x="2868455" y="6538264"/>
                </a:cubicBezTo>
                <a:cubicBezTo>
                  <a:pt x="2969978" y="6384017"/>
                  <a:pt x="3073040" y="6230693"/>
                  <a:pt x="3171331" y="6074445"/>
                </a:cubicBezTo>
                <a:cubicBezTo>
                  <a:pt x="3250532" y="5948369"/>
                  <a:pt x="3324423" y="5818906"/>
                  <a:pt x="3399238" y="5690058"/>
                </a:cubicBezTo>
                <a:cubicBezTo>
                  <a:pt x="3440975" y="5618246"/>
                  <a:pt x="3513279" y="5580940"/>
                  <a:pt x="3586502" y="5588368"/>
                </a:cubicBezTo>
                <a:close/>
                <a:moveTo>
                  <a:pt x="1146313" y="4775343"/>
                </a:moveTo>
                <a:cubicBezTo>
                  <a:pt x="1170239" y="4779223"/>
                  <a:pt x="1193864" y="4787723"/>
                  <a:pt x="1215839" y="4801058"/>
                </a:cubicBezTo>
                <a:cubicBezTo>
                  <a:pt x="1301891" y="4853321"/>
                  <a:pt x="1333218" y="4965927"/>
                  <a:pt x="1281725" y="5053827"/>
                </a:cubicBezTo>
                <a:cubicBezTo>
                  <a:pt x="1187283" y="5215002"/>
                  <a:pt x="1078140" y="5366093"/>
                  <a:pt x="955912" y="5507410"/>
                </a:cubicBezTo>
                <a:cubicBezTo>
                  <a:pt x="918890" y="5550205"/>
                  <a:pt x="869860" y="5569678"/>
                  <a:pt x="803589" y="5568985"/>
                </a:cubicBezTo>
                <a:cubicBezTo>
                  <a:pt x="737242" y="5565060"/>
                  <a:pt x="679745" y="5530654"/>
                  <a:pt x="646802" y="5461843"/>
                </a:cubicBezTo>
                <a:cubicBezTo>
                  <a:pt x="613397" y="5392032"/>
                  <a:pt x="620094" y="5322913"/>
                  <a:pt x="669200" y="5263338"/>
                </a:cubicBezTo>
                <a:cubicBezTo>
                  <a:pt x="774880" y="5135030"/>
                  <a:pt x="871477" y="5000641"/>
                  <a:pt x="959222" y="4859402"/>
                </a:cubicBezTo>
                <a:cubicBezTo>
                  <a:pt x="1000035" y="4793650"/>
                  <a:pt x="1074533" y="4763704"/>
                  <a:pt x="1146313" y="4775343"/>
                </a:cubicBezTo>
                <a:close/>
                <a:moveTo>
                  <a:pt x="5271911" y="4285054"/>
                </a:moveTo>
                <a:cubicBezTo>
                  <a:pt x="5369431" y="4292982"/>
                  <a:pt x="5443784" y="4375108"/>
                  <a:pt x="5443091" y="4494181"/>
                </a:cubicBezTo>
                <a:cubicBezTo>
                  <a:pt x="5432624" y="4552139"/>
                  <a:pt x="5419539" y="4629493"/>
                  <a:pt x="5404452" y="4706463"/>
                </a:cubicBezTo>
                <a:cubicBezTo>
                  <a:pt x="5277607" y="5353855"/>
                  <a:pt x="5065016" y="5971768"/>
                  <a:pt x="4766836" y="6560201"/>
                </a:cubicBezTo>
                <a:cubicBezTo>
                  <a:pt x="4717036" y="6658569"/>
                  <a:pt x="4608817" y="6697592"/>
                  <a:pt x="4513682" y="6652180"/>
                </a:cubicBezTo>
                <a:cubicBezTo>
                  <a:pt x="4417470" y="6606229"/>
                  <a:pt x="4380063" y="6494007"/>
                  <a:pt x="4426707" y="6395101"/>
                </a:cubicBezTo>
                <a:cubicBezTo>
                  <a:pt x="4491361" y="6258018"/>
                  <a:pt x="4558402" y="6121859"/>
                  <a:pt x="4618284" y="5982698"/>
                </a:cubicBezTo>
                <a:cubicBezTo>
                  <a:pt x="4830490" y="5489630"/>
                  <a:pt x="4978657" y="4977550"/>
                  <a:pt x="5067172" y="4448153"/>
                </a:cubicBezTo>
                <a:cubicBezTo>
                  <a:pt x="5084490" y="4344551"/>
                  <a:pt x="5169387" y="4276664"/>
                  <a:pt x="5271911" y="4285054"/>
                </a:cubicBezTo>
                <a:close/>
                <a:moveTo>
                  <a:pt x="2779786" y="3896434"/>
                </a:moveTo>
                <a:cubicBezTo>
                  <a:pt x="2878462" y="3905670"/>
                  <a:pt x="2952660" y="3986642"/>
                  <a:pt x="2952660" y="4104945"/>
                </a:cubicBezTo>
                <a:cubicBezTo>
                  <a:pt x="2941577" y="4161979"/>
                  <a:pt x="2928261" y="4238333"/>
                  <a:pt x="2911866" y="4314148"/>
                </a:cubicBezTo>
                <a:cubicBezTo>
                  <a:pt x="2826276" y="4708541"/>
                  <a:pt x="2690963" y="5085231"/>
                  <a:pt x="2506621" y="5444295"/>
                </a:cubicBezTo>
                <a:cubicBezTo>
                  <a:pt x="2451126" y="5552360"/>
                  <a:pt x="2327820" y="5588536"/>
                  <a:pt x="2230685" y="5524882"/>
                </a:cubicBezTo>
                <a:cubicBezTo>
                  <a:pt x="2149174" y="5471542"/>
                  <a:pt x="2124466" y="5370558"/>
                  <a:pt x="2166184" y="5279040"/>
                </a:cubicBezTo>
                <a:cubicBezTo>
                  <a:pt x="2234610" y="5129027"/>
                  <a:pt x="2305499" y="4979782"/>
                  <a:pt x="2366228" y="4826613"/>
                </a:cubicBezTo>
                <a:cubicBezTo>
                  <a:pt x="2464595" y="4578847"/>
                  <a:pt x="2530866" y="4321538"/>
                  <a:pt x="2576586" y="4058917"/>
                </a:cubicBezTo>
                <a:cubicBezTo>
                  <a:pt x="2594443" y="3956393"/>
                  <a:pt x="2681419" y="3887352"/>
                  <a:pt x="2779786" y="3896434"/>
                </a:cubicBezTo>
                <a:close/>
                <a:moveTo>
                  <a:pt x="4704259" y="3551763"/>
                </a:moveTo>
                <a:cubicBezTo>
                  <a:pt x="4815249" y="3551301"/>
                  <a:pt x="4903764" y="3643895"/>
                  <a:pt x="4893297" y="3755886"/>
                </a:cubicBezTo>
                <a:cubicBezTo>
                  <a:pt x="4876286" y="3937073"/>
                  <a:pt x="4860430" y="4118645"/>
                  <a:pt x="4834723" y="4298677"/>
                </a:cubicBezTo>
                <a:cubicBezTo>
                  <a:pt x="4775379" y="4714082"/>
                  <a:pt x="4672240" y="5119020"/>
                  <a:pt x="4531539" y="5514413"/>
                </a:cubicBezTo>
                <a:cubicBezTo>
                  <a:pt x="4376060" y="5951370"/>
                  <a:pt x="4175862" y="6366852"/>
                  <a:pt x="3931483" y="6761014"/>
                </a:cubicBezTo>
                <a:cubicBezTo>
                  <a:pt x="3886225" y="6834059"/>
                  <a:pt x="3808255" y="6868464"/>
                  <a:pt x="3727591" y="6851300"/>
                </a:cubicBezTo>
                <a:cubicBezTo>
                  <a:pt x="3649543" y="6834751"/>
                  <a:pt x="3591354" y="6770559"/>
                  <a:pt x="3580117" y="6687047"/>
                </a:cubicBezTo>
                <a:cubicBezTo>
                  <a:pt x="3573882" y="6640865"/>
                  <a:pt x="3587121" y="6598916"/>
                  <a:pt x="3611366" y="6559739"/>
                </a:cubicBezTo>
                <a:cubicBezTo>
                  <a:pt x="3740214" y="6351690"/>
                  <a:pt x="3856438" y="6136867"/>
                  <a:pt x="3959500" y="5914887"/>
                </a:cubicBezTo>
                <a:cubicBezTo>
                  <a:pt x="4183790" y="5431671"/>
                  <a:pt x="4342502" y="4927750"/>
                  <a:pt x="4435327" y="4403124"/>
                </a:cubicBezTo>
                <a:cubicBezTo>
                  <a:pt x="4474428" y="4182298"/>
                  <a:pt x="4501059" y="3960087"/>
                  <a:pt x="4515837" y="3736336"/>
                </a:cubicBezTo>
                <a:cubicBezTo>
                  <a:pt x="4522919" y="3629194"/>
                  <a:pt x="4601890" y="3552225"/>
                  <a:pt x="4704259" y="3551763"/>
                </a:cubicBezTo>
                <a:close/>
                <a:moveTo>
                  <a:pt x="913194" y="3542296"/>
                </a:moveTo>
                <a:cubicBezTo>
                  <a:pt x="1022876" y="3545528"/>
                  <a:pt x="1110313" y="3646974"/>
                  <a:pt x="1093611" y="3754193"/>
                </a:cubicBezTo>
                <a:cubicBezTo>
                  <a:pt x="1027186" y="4180374"/>
                  <a:pt x="867936" y="4568841"/>
                  <a:pt x="617168" y="4919745"/>
                </a:cubicBezTo>
                <a:cubicBezTo>
                  <a:pt x="579992" y="4971700"/>
                  <a:pt x="528345" y="4998024"/>
                  <a:pt x="460843" y="5000025"/>
                </a:cubicBezTo>
                <a:cubicBezTo>
                  <a:pt x="389338" y="4997716"/>
                  <a:pt x="331457" y="4965312"/>
                  <a:pt x="296359" y="4898963"/>
                </a:cubicBezTo>
                <a:cubicBezTo>
                  <a:pt x="260722" y="4831615"/>
                  <a:pt x="265340" y="4763882"/>
                  <a:pt x="309136" y="4701613"/>
                </a:cubicBezTo>
                <a:cubicBezTo>
                  <a:pt x="396573" y="4577230"/>
                  <a:pt x="473774" y="4446998"/>
                  <a:pt x="536812" y="4308529"/>
                </a:cubicBezTo>
                <a:cubicBezTo>
                  <a:pt x="623018" y="4119183"/>
                  <a:pt x="683439" y="3921910"/>
                  <a:pt x="717075" y="3716555"/>
                </a:cubicBezTo>
                <a:cubicBezTo>
                  <a:pt x="735009" y="3607181"/>
                  <a:pt x="811825" y="3539294"/>
                  <a:pt x="913194" y="3542296"/>
                </a:cubicBezTo>
                <a:close/>
                <a:moveTo>
                  <a:pt x="6585301" y="3151303"/>
                </a:moveTo>
                <a:cubicBezTo>
                  <a:pt x="6615893" y="3147831"/>
                  <a:pt x="6648437" y="3152041"/>
                  <a:pt x="6680841" y="3165376"/>
                </a:cubicBezTo>
                <a:cubicBezTo>
                  <a:pt x="6733180" y="3186928"/>
                  <a:pt x="6768432" y="3225490"/>
                  <a:pt x="6787290" y="3278905"/>
                </a:cubicBezTo>
                <a:cubicBezTo>
                  <a:pt x="6790523" y="3287913"/>
                  <a:pt x="6794063" y="3296840"/>
                  <a:pt x="6797450" y="3305847"/>
                </a:cubicBezTo>
                <a:cubicBezTo>
                  <a:pt x="6797527" y="3387896"/>
                  <a:pt x="6797527" y="3470021"/>
                  <a:pt x="6797527" y="3552225"/>
                </a:cubicBezTo>
                <a:cubicBezTo>
                  <a:pt x="6794448" y="3609875"/>
                  <a:pt x="6790831" y="3667526"/>
                  <a:pt x="6788291" y="3725253"/>
                </a:cubicBezTo>
                <a:cubicBezTo>
                  <a:pt x="6772666" y="4079544"/>
                  <a:pt x="6732795" y="4431219"/>
                  <a:pt x="6672836" y="4780661"/>
                </a:cubicBezTo>
                <a:cubicBezTo>
                  <a:pt x="6655903" y="4879490"/>
                  <a:pt x="6584937" y="4944453"/>
                  <a:pt x="6489956" y="4948686"/>
                </a:cubicBezTo>
                <a:cubicBezTo>
                  <a:pt x="6404982" y="4952458"/>
                  <a:pt x="6323932" y="4894500"/>
                  <a:pt x="6303382" y="4809525"/>
                </a:cubicBezTo>
                <a:cubicBezTo>
                  <a:pt x="6295915" y="4778506"/>
                  <a:pt x="6295762" y="4743485"/>
                  <a:pt x="6301226" y="4711850"/>
                </a:cubicBezTo>
                <a:cubicBezTo>
                  <a:pt x="6378658" y="4261424"/>
                  <a:pt x="6418374" y="3807995"/>
                  <a:pt x="6419144" y="3350949"/>
                </a:cubicBezTo>
                <a:cubicBezTo>
                  <a:pt x="6419317" y="3241269"/>
                  <a:pt x="6493526" y="3161720"/>
                  <a:pt x="6585301" y="3151303"/>
                </a:cubicBezTo>
                <a:close/>
                <a:moveTo>
                  <a:pt x="3454503" y="3150597"/>
                </a:moveTo>
                <a:cubicBezTo>
                  <a:pt x="3558951" y="3149059"/>
                  <a:pt x="3645233" y="3232186"/>
                  <a:pt x="3646696" y="3336633"/>
                </a:cubicBezTo>
                <a:cubicBezTo>
                  <a:pt x="3647466" y="3394668"/>
                  <a:pt x="3646773" y="3452703"/>
                  <a:pt x="3646773" y="3510661"/>
                </a:cubicBezTo>
                <a:cubicBezTo>
                  <a:pt x="3615138" y="4308144"/>
                  <a:pt x="3417634" y="5061062"/>
                  <a:pt x="3048026" y="5768490"/>
                </a:cubicBezTo>
                <a:cubicBezTo>
                  <a:pt x="2893855" y="6063592"/>
                  <a:pt x="2712284" y="6340914"/>
                  <a:pt x="2504620" y="6601149"/>
                </a:cubicBezTo>
                <a:cubicBezTo>
                  <a:pt x="2452126" y="6666881"/>
                  <a:pt x="2383238" y="6692204"/>
                  <a:pt x="2302112" y="6669575"/>
                </a:cubicBezTo>
                <a:cubicBezTo>
                  <a:pt x="2223295" y="6647638"/>
                  <a:pt x="2177421" y="6592220"/>
                  <a:pt x="2165568" y="6511171"/>
                </a:cubicBezTo>
                <a:cubicBezTo>
                  <a:pt x="2157178" y="6453906"/>
                  <a:pt x="2177421" y="6404645"/>
                  <a:pt x="2212981" y="6360002"/>
                </a:cubicBezTo>
                <a:cubicBezTo>
                  <a:pt x="2346293" y="6193132"/>
                  <a:pt x="2467751" y="6017949"/>
                  <a:pt x="2577433" y="5834684"/>
                </a:cubicBezTo>
                <a:cubicBezTo>
                  <a:pt x="2882387" y="5324760"/>
                  <a:pt x="3087819" y="4777506"/>
                  <a:pt x="3192652" y="4192613"/>
                </a:cubicBezTo>
                <a:cubicBezTo>
                  <a:pt x="3242682" y="3913367"/>
                  <a:pt x="3267851" y="3632042"/>
                  <a:pt x="3268313" y="3348409"/>
                </a:cubicBezTo>
                <a:cubicBezTo>
                  <a:pt x="3268467" y="3236188"/>
                  <a:pt x="3348669" y="3152214"/>
                  <a:pt x="3454503" y="3150597"/>
                </a:cubicBezTo>
                <a:close/>
                <a:moveTo>
                  <a:pt x="3479193" y="2521216"/>
                </a:moveTo>
                <a:cubicBezTo>
                  <a:pt x="3854228" y="2530802"/>
                  <a:pt x="4180211" y="2793478"/>
                  <a:pt x="4260222" y="3175074"/>
                </a:cubicBezTo>
                <a:cubicBezTo>
                  <a:pt x="4280849" y="3273134"/>
                  <a:pt x="4277309" y="3372040"/>
                  <a:pt x="4274846" y="3471099"/>
                </a:cubicBezTo>
                <a:cubicBezTo>
                  <a:pt x="4262300" y="4025974"/>
                  <a:pt x="4172938" y="4568302"/>
                  <a:pt x="4006376" y="5097777"/>
                </a:cubicBezTo>
                <a:cubicBezTo>
                  <a:pt x="3976742" y="5191988"/>
                  <a:pt x="3887611" y="5245405"/>
                  <a:pt x="3791245" y="5228856"/>
                </a:cubicBezTo>
                <a:cubicBezTo>
                  <a:pt x="3700421" y="5213231"/>
                  <a:pt x="3632226" y="5128257"/>
                  <a:pt x="3637383" y="5034661"/>
                </a:cubicBezTo>
                <a:cubicBezTo>
                  <a:pt x="3638614" y="5012725"/>
                  <a:pt x="3644387" y="4990635"/>
                  <a:pt x="3650929" y="4969468"/>
                </a:cubicBezTo>
                <a:cubicBezTo>
                  <a:pt x="3757379" y="4623951"/>
                  <a:pt x="3830962" y="4271815"/>
                  <a:pt x="3868215" y="3912059"/>
                </a:cubicBezTo>
                <a:cubicBezTo>
                  <a:pt x="3887996" y="3720943"/>
                  <a:pt x="3898926" y="3529442"/>
                  <a:pt x="3898156" y="3337327"/>
                </a:cubicBezTo>
                <a:cubicBezTo>
                  <a:pt x="3897309" y="3135049"/>
                  <a:pt x="3761227" y="2961484"/>
                  <a:pt x="3563646" y="2911145"/>
                </a:cubicBezTo>
                <a:cubicBezTo>
                  <a:pt x="3370991" y="2862116"/>
                  <a:pt x="3165251" y="2952940"/>
                  <a:pt x="3069654" y="3129354"/>
                </a:cubicBezTo>
                <a:cubicBezTo>
                  <a:pt x="3033094" y="3196703"/>
                  <a:pt x="3017623" y="3269055"/>
                  <a:pt x="3015776" y="3345332"/>
                </a:cubicBezTo>
                <a:cubicBezTo>
                  <a:pt x="3013851" y="3426688"/>
                  <a:pt x="2960665" y="3495729"/>
                  <a:pt x="2884619" y="3519744"/>
                </a:cubicBezTo>
                <a:cubicBezTo>
                  <a:pt x="2807957" y="3543989"/>
                  <a:pt x="2725446" y="3517666"/>
                  <a:pt x="2676647" y="3453011"/>
                </a:cubicBezTo>
                <a:cubicBezTo>
                  <a:pt x="2651632" y="3419915"/>
                  <a:pt x="2639317" y="3382585"/>
                  <a:pt x="2638932" y="3340867"/>
                </a:cubicBezTo>
                <a:cubicBezTo>
                  <a:pt x="2635468" y="2945552"/>
                  <a:pt x="2925490" y="2599418"/>
                  <a:pt x="3316034" y="2532993"/>
                </a:cubicBezTo>
                <a:cubicBezTo>
                  <a:pt x="3371039" y="2523641"/>
                  <a:pt x="3425616" y="2519846"/>
                  <a:pt x="3479193" y="2521216"/>
                </a:cubicBezTo>
                <a:close/>
                <a:moveTo>
                  <a:pt x="3505307" y="1890232"/>
                </a:moveTo>
                <a:cubicBezTo>
                  <a:pt x="4060443" y="1909076"/>
                  <a:pt x="4574895" y="2249743"/>
                  <a:pt x="4795315" y="2781375"/>
                </a:cubicBezTo>
                <a:cubicBezTo>
                  <a:pt x="4836878" y="2881589"/>
                  <a:pt x="4794006" y="2990888"/>
                  <a:pt x="4697024" y="3032219"/>
                </a:cubicBezTo>
                <a:cubicBezTo>
                  <a:pt x="4599042" y="3074014"/>
                  <a:pt x="4490976" y="3029448"/>
                  <a:pt x="4446796" y="2927387"/>
                </a:cubicBezTo>
                <a:cubicBezTo>
                  <a:pt x="4334497" y="2667768"/>
                  <a:pt x="4150539" y="2478269"/>
                  <a:pt x="3893230" y="2360812"/>
                </a:cubicBezTo>
                <a:cubicBezTo>
                  <a:pt x="3268313" y="2075487"/>
                  <a:pt x="2519166" y="2470572"/>
                  <a:pt x="2404636" y="3147135"/>
                </a:cubicBezTo>
                <a:cubicBezTo>
                  <a:pt x="2390242" y="3232110"/>
                  <a:pt x="2388010" y="3319084"/>
                  <a:pt x="2380159" y="3405137"/>
                </a:cubicBezTo>
                <a:cubicBezTo>
                  <a:pt x="2382699" y="3405675"/>
                  <a:pt x="2385162" y="3406137"/>
                  <a:pt x="2387625" y="3406522"/>
                </a:cubicBezTo>
                <a:cubicBezTo>
                  <a:pt x="2358223" y="4373338"/>
                  <a:pt x="2033180" y="5225855"/>
                  <a:pt x="1399027" y="5958991"/>
                </a:cubicBezTo>
                <a:cubicBezTo>
                  <a:pt x="1343993" y="6022568"/>
                  <a:pt x="1275567" y="6045659"/>
                  <a:pt x="1194518" y="6021875"/>
                </a:cubicBezTo>
                <a:cubicBezTo>
                  <a:pt x="1118626" y="5999631"/>
                  <a:pt x="1068519" y="5935054"/>
                  <a:pt x="1062284" y="5854004"/>
                </a:cubicBezTo>
                <a:cubicBezTo>
                  <a:pt x="1058051" y="5799587"/>
                  <a:pt x="1077062" y="5752712"/>
                  <a:pt x="1112930" y="5711841"/>
                </a:cubicBezTo>
                <a:cubicBezTo>
                  <a:pt x="1249936" y="5555901"/>
                  <a:pt x="1372857" y="5389569"/>
                  <a:pt x="1480999" y="5212308"/>
                </a:cubicBezTo>
                <a:cubicBezTo>
                  <a:pt x="1723069" y="4815298"/>
                  <a:pt x="1882396" y="4387347"/>
                  <a:pt x="1959443" y="3928838"/>
                </a:cubicBezTo>
                <a:cubicBezTo>
                  <a:pt x="1994156" y="3722329"/>
                  <a:pt x="2004547" y="3514125"/>
                  <a:pt x="2009396" y="3304922"/>
                </a:cubicBezTo>
                <a:cubicBezTo>
                  <a:pt x="2024944" y="2638519"/>
                  <a:pt x="2488302" y="2074178"/>
                  <a:pt x="3137310" y="1925550"/>
                </a:cubicBezTo>
                <a:cubicBezTo>
                  <a:pt x="3222766" y="1905980"/>
                  <a:pt x="3308566" y="1894549"/>
                  <a:pt x="3393813" y="1890793"/>
                </a:cubicBezTo>
                <a:cubicBezTo>
                  <a:pt x="3431108" y="1889150"/>
                  <a:pt x="3468298" y="1888976"/>
                  <a:pt x="3505307" y="1890232"/>
                </a:cubicBezTo>
                <a:close/>
                <a:moveTo>
                  <a:pt x="2778686" y="1380518"/>
                </a:moveTo>
                <a:cubicBezTo>
                  <a:pt x="2885730" y="1369128"/>
                  <a:pt x="2983890" y="1454678"/>
                  <a:pt x="2983756" y="1569102"/>
                </a:cubicBezTo>
                <a:cubicBezTo>
                  <a:pt x="2983602" y="1649536"/>
                  <a:pt x="2935803" y="1717115"/>
                  <a:pt x="2857217" y="1746979"/>
                </a:cubicBezTo>
                <a:cubicBezTo>
                  <a:pt x="2683958" y="1812942"/>
                  <a:pt x="2524323" y="1902997"/>
                  <a:pt x="2381929" y="2021684"/>
                </a:cubicBezTo>
                <a:cubicBezTo>
                  <a:pt x="2038029" y="2308319"/>
                  <a:pt x="1831519" y="2672694"/>
                  <a:pt x="1772099" y="3117347"/>
                </a:cubicBezTo>
                <a:cubicBezTo>
                  <a:pt x="1759860" y="3209018"/>
                  <a:pt x="1758244" y="3302383"/>
                  <a:pt x="1756320" y="3395054"/>
                </a:cubicBezTo>
                <a:cubicBezTo>
                  <a:pt x="1748777" y="3746651"/>
                  <a:pt x="1689895" y="4089012"/>
                  <a:pt x="1575826" y="4421675"/>
                </a:cubicBezTo>
                <a:cubicBezTo>
                  <a:pt x="1540343" y="4525046"/>
                  <a:pt x="1435972" y="4578001"/>
                  <a:pt x="1336296" y="4544519"/>
                </a:cubicBezTo>
                <a:cubicBezTo>
                  <a:pt x="1234696" y="4510421"/>
                  <a:pt x="1182742" y="4405511"/>
                  <a:pt x="1218148" y="4300602"/>
                </a:cubicBezTo>
                <a:cubicBezTo>
                  <a:pt x="1324135" y="3986720"/>
                  <a:pt x="1375782" y="3664601"/>
                  <a:pt x="1378245" y="3333093"/>
                </a:cubicBezTo>
                <a:cubicBezTo>
                  <a:pt x="1384017" y="2557316"/>
                  <a:pt x="1803810" y="1863511"/>
                  <a:pt x="2483606" y="1502831"/>
                </a:cubicBezTo>
                <a:cubicBezTo>
                  <a:pt x="2563732" y="1460344"/>
                  <a:pt x="2647552" y="1423475"/>
                  <a:pt x="2732526" y="1391533"/>
                </a:cubicBezTo>
                <a:cubicBezTo>
                  <a:pt x="2747920" y="1385751"/>
                  <a:pt x="2763394" y="1382145"/>
                  <a:pt x="2778686" y="1380518"/>
                </a:cubicBezTo>
                <a:close/>
                <a:moveTo>
                  <a:pt x="5263954" y="1369442"/>
                </a:moveTo>
                <a:cubicBezTo>
                  <a:pt x="5303411" y="1374349"/>
                  <a:pt x="5341184" y="1392033"/>
                  <a:pt x="5371356" y="1422321"/>
                </a:cubicBezTo>
                <a:cubicBezTo>
                  <a:pt x="5422309" y="1473506"/>
                  <a:pt x="5471878" y="1526384"/>
                  <a:pt x="5518676" y="1581418"/>
                </a:cubicBezTo>
                <a:cubicBezTo>
                  <a:pt x="5836792" y="1955567"/>
                  <a:pt x="6038529" y="2385134"/>
                  <a:pt x="6125890" y="2868197"/>
                </a:cubicBezTo>
                <a:cubicBezTo>
                  <a:pt x="6161834" y="3066547"/>
                  <a:pt x="6172918" y="3266745"/>
                  <a:pt x="6167377" y="3412449"/>
                </a:cubicBezTo>
                <a:cubicBezTo>
                  <a:pt x="6150058" y="4356019"/>
                  <a:pt x="5987960" y="5216310"/>
                  <a:pt x="5678080" y="6048583"/>
                </a:cubicBezTo>
                <a:cubicBezTo>
                  <a:pt x="5639287" y="6152800"/>
                  <a:pt x="5534531" y="6203831"/>
                  <a:pt x="5434394" y="6167655"/>
                </a:cubicBezTo>
                <a:cubicBezTo>
                  <a:pt x="5333102" y="6131095"/>
                  <a:pt x="5284611" y="6023953"/>
                  <a:pt x="5323711" y="5918120"/>
                </a:cubicBezTo>
                <a:cubicBezTo>
                  <a:pt x="5439782" y="5603929"/>
                  <a:pt x="5535917" y="5283889"/>
                  <a:pt x="5609269" y="4957076"/>
                </a:cubicBezTo>
                <a:cubicBezTo>
                  <a:pt x="5685007" y="4619641"/>
                  <a:pt x="5740425" y="4278896"/>
                  <a:pt x="5763516" y="3933764"/>
                </a:cubicBezTo>
                <a:cubicBezTo>
                  <a:pt x="5777448" y="3725484"/>
                  <a:pt x="5790840" y="3516357"/>
                  <a:pt x="5787223" y="3307924"/>
                </a:cubicBezTo>
                <a:cubicBezTo>
                  <a:pt x="5776447" y="2688088"/>
                  <a:pt x="5551465" y="2153994"/>
                  <a:pt x="5121512" y="1706955"/>
                </a:cubicBezTo>
                <a:cubicBezTo>
                  <a:pt x="5091956" y="1676167"/>
                  <a:pt x="5066017" y="1644148"/>
                  <a:pt x="5056242" y="1601584"/>
                </a:cubicBezTo>
                <a:cubicBezTo>
                  <a:pt x="5037153" y="1518610"/>
                  <a:pt x="5073637" y="1434329"/>
                  <a:pt x="5146450" y="1393226"/>
                </a:cubicBezTo>
                <a:cubicBezTo>
                  <a:pt x="5183357" y="1372406"/>
                  <a:pt x="5224498" y="1364536"/>
                  <a:pt x="5263954" y="1369442"/>
                </a:cubicBezTo>
                <a:close/>
                <a:moveTo>
                  <a:pt x="3461891" y="1260300"/>
                </a:moveTo>
                <a:cubicBezTo>
                  <a:pt x="3833116" y="1262224"/>
                  <a:pt x="4181866" y="1351894"/>
                  <a:pt x="4501136" y="1541701"/>
                </a:cubicBezTo>
                <a:cubicBezTo>
                  <a:pt x="5029148" y="1855737"/>
                  <a:pt x="5360118" y="2315093"/>
                  <a:pt x="5493429" y="2915225"/>
                </a:cubicBezTo>
                <a:cubicBezTo>
                  <a:pt x="5529682" y="3078015"/>
                  <a:pt x="5540997" y="3243654"/>
                  <a:pt x="5531452" y="3410294"/>
                </a:cubicBezTo>
                <a:cubicBezTo>
                  <a:pt x="5531452" y="3483492"/>
                  <a:pt x="5534454" y="3556844"/>
                  <a:pt x="5530837" y="3629811"/>
                </a:cubicBezTo>
                <a:cubicBezTo>
                  <a:pt x="5523755" y="3771743"/>
                  <a:pt x="5385980" y="3857410"/>
                  <a:pt x="5261828" y="3797990"/>
                </a:cubicBezTo>
                <a:cubicBezTo>
                  <a:pt x="5190015" y="3763584"/>
                  <a:pt x="5153377" y="3703856"/>
                  <a:pt x="5153531" y="3624269"/>
                </a:cubicBezTo>
                <a:cubicBezTo>
                  <a:pt x="5153685" y="3527903"/>
                  <a:pt x="5159073" y="3431460"/>
                  <a:pt x="5157764" y="3335094"/>
                </a:cubicBezTo>
                <a:cubicBezTo>
                  <a:pt x="5150606" y="2797231"/>
                  <a:pt x="4938401" y="2355348"/>
                  <a:pt x="4523457" y="2014988"/>
                </a:cubicBezTo>
                <a:cubicBezTo>
                  <a:pt x="4218042" y="1764451"/>
                  <a:pt x="3862673" y="1642993"/>
                  <a:pt x="3467510" y="1638606"/>
                </a:cubicBezTo>
                <a:cubicBezTo>
                  <a:pt x="3364140" y="1637451"/>
                  <a:pt x="3285939" y="1573720"/>
                  <a:pt x="3271468" y="1479971"/>
                </a:cubicBezTo>
                <a:cubicBezTo>
                  <a:pt x="3253227" y="1361592"/>
                  <a:pt x="3340741" y="1259684"/>
                  <a:pt x="3461891" y="1260300"/>
                </a:cubicBezTo>
                <a:close/>
                <a:moveTo>
                  <a:pt x="1226133" y="922605"/>
                </a:moveTo>
                <a:cubicBezTo>
                  <a:pt x="1274720" y="921268"/>
                  <a:pt x="1323211" y="939144"/>
                  <a:pt x="1361465" y="976282"/>
                </a:cubicBezTo>
                <a:cubicBezTo>
                  <a:pt x="1438589" y="1051173"/>
                  <a:pt x="1438589" y="1169245"/>
                  <a:pt x="1359310" y="1249370"/>
                </a:cubicBezTo>
                <a:cubicBezTo>
                  <a:pt x="1054048" y="1557942"/>
                  <a:pt x="825448" y="1915235"/>
                  <a:pt x="676127" y="2322789"/>
                </a:cubicBezTo>
                <a:cubicBezTo>
                  <a:pt x="552976" y="2658993"/>
                  <a:pt x="495633" y="3006357"/>
                  <a:pt x="495325" y="3364342"/>
                </a:cubicBezTo>
                <a:cubicBezTo>
                  <a:pt x="495171" y="3602949"/>
                  <a:pt x="449913" y="3834474"/>
                  <a:pt x="367556" y="4058609"/>
                </a:cubicBezTo>
                <a:cubicBezTo>
                  <a:pt x="338384" y="4137888"/>
                  <a:pt x="269650" y="4186225"/>
                  <a:pt x="187524" y="4185840"/>
                </a:cubicBezTo>
                <a:cubicBezTo>
                  <a:pt x="56829" y="4185301"/>
                  <a:pt x="-32687" y="4058378"/>
                  <a:pt x="11340" y="3932995"/>
                </a:cubicBezTo>
                <a:cubicBezTo>
                  <a:pt x="49286" y="3824929"/>
                  <a:pt x="83153" y="3715555"/>
                  <a:pt x="96391" y="3601871"/>
                </a:cubicBezTo>
                <a:cubicBezTo>
                  <a:pt x="108168" y="3501041"/>
                  <a:pt x="114787" y="3399288"/>
                  <a:pt x="117404" y="3297765"/>
                </a:cubicBezTo>
                <a:cubicBezTo>
                  <a:pt x="140341" y="2399682"/>
                  <a:pt x="463614" y="1628215"/>
                  <a:pt x="1090224" y="984209"/>
                </a:cubicBezTo>
                <a:cubicBezTo>
                  <a:pt x="1128863" y="944493"/>
                  <a:pt x="1177546" y="923942"/>
                  <a:pt x="1226133" y="922605"/>
                </a:cubicBezTo>
                <a:close/>
                <a:moveTo>
                  <a:pt x="3423099" y="632227"/>
                </a:moveTo>
                <a:cubicBezTo>
                  <a:pt x="3894154" y="626300"/>
                  <a:pt x="4337114" y="735367"/>
                  <a:pt x="4751750" y="959194"/>
                </a:cubicBezTo>
                <a:cubicBezTo>
                  <a:pt x="4836417" y="1004914"/>
                  <a:pt x="4874978" y="1091506"/>
                  <a:pt x="4850887" y="1179943"/>
                </a:cubicBezTo>
                <a:cubicBezTo>
                  <a:pt x="4828027" y="1264072"/>
                  <a:pt x="4748363" y="1323569"/>
                  <a:pt x="4660002" y="1316951"/>
                </a:cubicBezTo>
                <a:cubicBezTo>
                  <a:pt x="4629060" y="1314641"/>
                  <a:pt x="4596502" y="1304173"/>
                  <a:pt x="4569024" y="1289471"/>
                </a:cubicBezTo>
                <a:cubicBezTo>
                  <a:pt x="4308943" y="1149772"/>
                  <a:pt x="4032853" y="1059871"/>
                  <a:pt x="3739906" y="1025696"/>
                </a:cubicBezTo>
                <a:cubicBezTo>
                  <a:pt x="3236140" y="966814"/>
                  <a:pt x="2758620" y="1054945"/>
                  <a:pt x="2317583" y="1307021"/>
                </a:cubicBezTo>
                <a:cubicBezTo>
                  <a:pt x="1725071" y="1645688"/>
                  <a:pt x="1348766" y="2150840"/>
                  <a:pt x="1185590" y="2814011"/>
                </a:cubicBezTo>
                <a:cubicBezTo>
                  <a:pt x="1177046" y="2848647"/>
                  <a:pt x="1171274" y="2883899"/>
                  <a:pt x="1163577" y="2918766"/>
                </a:cubicBezTo>
                <a:cubicBezTo>
                  <a:pt x="1140024" y="3026447"/>
                  <a:pt x="1042272" y="3091408"/>
                  <a:pt x="937748" y="3069011"/>
                </a:cubicBezTo>
                <a:cubicBezTo>
                  <a:pt x="836455" y="3047382"/>
                  <a:pt x="772571" y="2948553"/>
                  <a:pt x="793198" y="2843567"/>
                </a:cubicBezTo>
                <a:cubicBezTo>
                  <a:pt x="932206" y="2137831"/>
                  <a:pt x="1290423" y="1569564"/>
                  <a:pt x="1870389" y="1144846"/>
                </a:cubicBezTo>
                <a:cubicBezTo>
                  <a:pt x="2290490" y="837120"/>
                  <a:pt x="2763931" y="670173"/>
                  <a:pt x="3283938" y="636383"/>
                </a:cubicBezTo>
                <a:cubicBezTo>
                  <a:pt x="3307106" y="634844"/>
                  <a:pt x="3330274" y="633151"/>
                  <a:pt x="3353442" y="632458"/>
                </a:cubicBezTo>
                <a:cubicBezTo>
                  <a:pt x="3376686" y="631688"/>
                  <a:pt x="3399931" y="632227"/>
                  <a:pt x="3423099" y="632227"/>
                </a:cubicBezTo>
                <a:close/>
                <a:moveTo>
                  <a:pt x="3202504" y="0"/>
                </a:moveTo>
                <a:cubicBezTo>
                  <a:pt x="3329350" y="77"/>
                  <a:pt x="3456119" y="77"/>
                  <a:pt x="3582965" y="77"/>
                </a:cubicBezTo>
                <a:cubicBezTo>
                  <a:pt x="3622913" y="3156"/>
                  <a:pt x="3662860" y="6312"/>
                  <a:pt x="3702807" y="9390"/>
                </a:cubicBezTo>
                <a:cubicBezTo>
                  <a:pt x="4306249" y="55495"/>
                  <a:pt x="4860200" y="246226"/>
                  <a:pt x="5355731" y="593513"/>
                </a:cubicBezTo>
                <a:cubicBezTo>
                  <a:pt x="6104954" y="1118601"/>
                  <a:pt x="6564386" y="1834958"/>
                  <a:pt x="6741648" y="2732269"/>
                </a:cubicBezTo>
                <a:cubicBezTo>
                  <a:pt x="6761660" y="2833485"/>
                  <a:pt x="6695697" y="2931929"/>
                  <a:pt x="6596791" y="2952480"/>
                </a:cubicBezTo>
                <a:cubicBezTo>
                  <a:pt x="6493805" y="2973877"/>
                  <a:pt x="6394361" y="2913533"/>
                  <a:pt x="6373117" y="2810779"/>
                </a:cubicBezTo>
                <a:cubicBezTo>
                  <a:pt x="6338403" y="2642754"/>
                  <a:pt x="6297763" y="2476576"/>
                  <a:pt x="6236496" y="2316094"/>
                </a:cubicBezTo>
                <a:cubicBezTo>
                  <a:pt x="5944857" y="1551786"/>
                  <a:pt x="5429237" y="994063"/>
                  <a:pt x="4688481" y="646852"/>
                </a:cubicBezTo>
                <a:cubicBezTo>
                  <a:pt x="4380218" y="502381"/>
                  <a:pt x="4054944" y="416406"/>
                  <a:pt x="3715353" y="390620"/>
                </a:cubicBezTo>
                <a:cubicBezTo>
                  <a:pt x="3414786" y="367838"/>
                  <a:pt x="3114066" y="370301"/>
                  <a:pt x="2814885" y="412250"/>
                </a:cubicBezTo>
                <a:cubicBezTo>
                  <a:pt x="2587670" y="444115"/>
                  <a:pt x="2380391" y="530551"/>
                  <a:pt x="2186581" y="651241"/>
                </a:cubicBezTo>
                <a:cubicBezTo>
                  <a:pt x="2146480" y="676256"/>
                  <a:pt x="2106994" y="702347"/>
                  <a:pt x="2067432" y="728209"/>
                </a:cubicBezTo>
                <a:cubicBezTo>
                  <a:pt x="1976223" y="787938"/>
                  <a:pt x="1862154" y="767233"/>
                  <a:pt x="1802271" y="680026"/>
                </a:cubicBezTo>
                <a:cubicBezTo>
                  <a:pt x="1742774" y="593282"/>
                  <a:pt x="1765018" y="477674"/>
                  <a:pt x="1854765" y="415867"/>
                </a:cubicBezTo>
                <a:cubicBezTo>
                  <a:pt x="2074590" y="264544"/>
                  <a:pt x="2308424" y="142393"/>
                  <a:pt x="2568889" y="76431"/>
                </a:cubicBezTo>
                <a:cubicBezTo>
                  <a:pt x="2716517" y="39100"/>
                  <a:pt x="2866762" y="19780"/>
                  <a:pt x="3018470" y="10545"/>
                </a:cubicBezTo>
                <a:cubicBezTo>
                  <a:pt x="3079814" y="6773"/>
                  <a:pt x="3141159" y="3541"/>
                  <a:pt x="3202504" y="0"/>
                </a:cubicBezTo>
                <a:close/>
              </a:path>
            </a:pathLst>
          </a:custGeom>
          <a:solidFill>
            <a:schemeClr val="bg1"/>
          </a:solidFill>
          <a:ln w="7691" cap="flat">
            <a:noFill/>
            <a:prstDash val="solid"/>
            <a:miter/>
          </a:ln>
        </p:spPr>
        <p:txBody>
          <a:bodyPr rtlCol="0" anchor="ctr"/>
          <a:lstStyle/>
          <a:p>
            <a:endParaRPr lang="ko-KR" altLang="en-US"/>
          </a:p>
        </p:txBody>
      </p:sp>
      <p:sp>
        <p:nvSpPr>
          <p:cNvPr id="55" name="TextBox 25">
            <a:extLst>
              <a:ext uri="{FF2B5EF4-FFF2-40B4-BE49-F238E27FC236}">
                <a16:creationId xmlns:a16="http://schemas.microsoft.com/office/drawing/2014/main" id="{71E92E5C-420F-4AF0-0E44-EABC5B5DD8BB}"/>
              </a:ext>
            </a:extLst>
          </p:cNvPr>
          <p:cNvSpPr txBox="1"/>
          <p:nvPr/>
        </p:nvSpPr>
        <p:spPr>
          <a:xfrm>
            <a:off x="974328" y="2561342"/>
            <a:ext cx="797298"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02</a:t>
            </a:r>
            <a:endParaRPr lang="ko-KR" altLang="en-US" sz="4000" b="1" dirty="0">
              <a:solidFill>
                <a:schemeClr val="tx1">
                  <a:lumMod val="75000"/>
                  <a:lumOff val="25000"/>
                </a:schemeClr>
              </a:solidFill>
              <a:cs typeface="Arial" pitchFamily="34" charset="0"/>
            </a:endParaRPr>
          </a:p>
        </p:txBody>
      </p:sp>
      <p:sp>
        <p:nvSpPr>
          <p:cNvPr id="56" name="TextBox 25">
            <a:extLst>
              <a:ext uri="{FF2B5EF4-FFF2-40B4-BE49-F238E27FC236}">
                <a16:creationId xmlns:a16="http://schemas.microsoft.com/office/drawing/2014/main" id="{699B53DA-F702-806F-EA3C-5A6420B463AA}"/>
              </a:ext>
            </a:extLst>
          </p:cNvPr>
          <p:cNvSpPr txBox="1"/>
          <p:nvPr/>
        </p:nvSpPr>
        <p:spPr>
          <a:xfrm>
            <a:off x="975052" y="3639969"/>
            <a:ext cx="756972"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03</a:t>
            </a:r>
            <a:endParaRPr lang="ko-KR" altLang="en-US" sz="4000" b="1" dirty="0">
              <a:solidFill>
                <a:schemeClr val="tx1">
                  <a:lumMod val="75000"/>
                  <a:lumOff val="25000"/>
                </a:schemeClr>
              </a:solidFill>
              <a:cs typeface="Arial" pitchFamily="34" charset="0"/>
            </a:endParaRPr>
          </a:p>
        </p:txBody>
      </p:sp>
      <p:sp>
        <p:nvSpPr>
          <p:cNvPr id="57" name="TextBox 25">
            <a:extLst>
              <a:ext uri="{FF2B5EF4-FFF2-40B4-BE49-F238E27FC236}">
                <a16:creationId xmlns:a16="http://schemas.microsoft.com/office/drawing/2014/main" id="{A9C25FE8-DA2C-DB66-22AC-C50F07324CD2}"/>
              </a:ext>
            </a:extLst>
          </p:cNvPr>
          <p:cNvSpPr txBox="1"/>
          <p:nvPr/>
        </p:nvSpPr>
        <p:spPr>
          <a:xfrm>
            <a:off x="952462" y="4708178"/>
            <a:ext cx="756972"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04</a:t>
            </a:r>
            <a:endParaRPr lang="ko-KR" altLang="en-US" sz="4000" b="1" dirty="0">
              <a:solidFill>
                <a:schemeClr val="tx1">
                  <a:lumMod val="75000"/>
                  <a:lumOff val="25000"/>
                </a:schemeClr>
              </a:solidFill>
              <a:cs typeface="Arial" pitchFamily="34" charset="0"/>
            </a:endParaRPr>
          </a:p>
        </p:txBody>
      </p:sp>
      <p:sp>
        <p:nvSpPr>
          <p:cNvPr id="58" name="TextBox 25">
            <a:extLst>
              <a:ext uri="{FF2B5EF4-FFF2-40B4-BE49-F238E27FC236}">
                <a16:creationId xmlns:a16="http://schemas.microsoft.com/office/drawing/2014/main" id="{5EFDE968-F18F-CB92-37C0-C7840EDE9E27}"/>
              </a:ext>
            </a:extLst>
          </p:cNvPr>
          <p:cNvSpPr txBox="1"/>
          <p:nvPr/>
        </p:nvSpPr>
        <p:spPr>
          <a:xfrm>
            <a:off x="952462" y="5767616"/>
            <a:ext cx="756972"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05</a:t>
            </a:r>
            <a:endParaRPr lang="ko-KR" altLang="en-US" sz="4000" b="1"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AA788652-BA5A-30E2-DFA7-54877D6C943E}"/>
              </a:ext>
            </a:extLst>
          </p:cNvPr>
          <p:cNvSpPr txBox="1"/>
          <p:nvPr/>
        </p:nvSpPr>
        <p:spPr>
          <a:xfrm flipH="1">
            <a:off x="1838549" y="2766053"/>
            <a:ext cx="3399183" cy="369332"/>
          </a:xfrm>
          <a:prstGeom prst="rect">
            <a:avLst/>
          </a:prstGeom>
          <a:noFill/>
        </p:spPr>
        <p:txBody>
          <a:bodyPr wrap="square" rtlCol="0">
            <a:spAutoFit/>
          </a:bodyPr>
          <a:lstStyle/>
          <a:p>
            <a:r>
              <a:rPr lang="en-US" b="1" i="0" dirty="0">
                <a:solidFill>
                  <a:srgbClr val="444444"/>
                </a:solidFill>
                <a:effectLst/>
                <a:latin typeface="Open Sans" panose="020B0606030504020204" pitchFamily="34" charset="0"/>
              </a:rPr>
              <a:t>Nga Yen Le</a:t>
            </a:r>
            <a:endParaRPr lang="en-US" altLang="ko-KR" b="1"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635A00FE-B723-0E49-A685-BF7B4D89AB24}"/>
              </a:ext>
            </a:extLst>
          </p:cNvPr>
          <p:cNvSpPr txBox="1"/>
          <p:nvPr/>
        </p:nvSpPr>
        <p:spPr>
          <a:xfrm flipH="1">
            <a:off x="1771626" y="3824217"/>
            <a:ext cx="3399183" cy="369332"/>
          </a:xfrm>
          <a:prstGeom prst="rect">
            <a:avLst/>
          </a:prstGeom>
          <a:noFill/>
        </p:spPr>
        <p:txBody>
          <a:bodyPr wrap="square" rtlCol="0">
            <a:spAutoFit/>
          </a:bodyPr>
          <a:lstStyle/>
          <a:p>
            <a:r>
              <a:rPr lang="en-US" b="1" i="0" dirty="0">
                <a:solidFill>
                  <a:srgbClr val="444444"/>
                </a:solidFill>
                <a:effectLst/>
                <a:latin typeface="Open Sans" panose="020B0606030504020204" pitchFamily="34" charset="0"/>
              </a:rPr>
              <a:t> </a:t>
            </a:r>
            <a:r>
              <a:rPr lang="en-US" b="1" i="0" dirty="0" err="1">
                <a:solidFill>
                  <a:srgbClr val="444444"/>
                </a:solidFill>
                <a:effectLst/>
                <a:latin typeface="Open Sans" panose="020B0606030504020204" pitchFamily="34" charset="0"/>
              </a:rPr>
              <a:t>Srilakshmi</a:t>
            </a:r>
            <a:r>
              <a:rPr lang="en-US" b="1" i="0" dirty="0">
                <a:solidFill>
                  <a:srgbClr val="444444"/>
                </a:solidFill>
                <a:effectLst/>
                <a:latin typeface="Open Sans" panose="020B0606030504020204" pitchFamily="34" charset="0"/>
              </a:rPr>
              <a:t> </a:t>
            </a:r>
            <a:r>
              <a:rPr lang="en-US" b="1" i="0" dirty="0" err="1">
                <a:solidFill>
                  <a:srgbClr val="444444"/>
                </a:solidFill>
                <a:effectLst/>
                <a:latin typeface="Open Sans" panose="020B0606030504020204" pitchFamily="34" charset="0"/>
              </a:rPr>
              <a:t>Gummadidala</a:t>
            </a:r>
            <a:endParaRPr lang="en-US" altLang="ko-KR"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84D11019-9881-8A4A-C2A1-436AA4D3FF7B}"/>
              </a:ext>
            </a:extLst>
          </p:cNvPr>
          <p:cNvSpPr txBox="1"/>
          <p:nvPr/>
        </p:nvSpPr>
        <p:spPr>
          <a:xfrm flipH="1">
            <a:off x="1792354" y="4911339"/>
            <a:ext cx="3399183" cy="369332"/>
          </a:xfrm>
          <a:prstGeom prst="rect">
            <a:avLst/>
          </a:prstGeom>
          <a:noFill/>
        </p:spPr>
        <p:txBody>
          <a:bodyPr wrap="square" rtlCol="0">
            <a:spAutoFit/>
          </a:bodyPr>
          <a:lstStyle/>
          <a:p>
            <a:r>
              <a:rPr lang="en-US" b="1" i="0" dirty="0">
                <a:solidFill>
                  <a:srgbClr val="444444"/>
                </a:solidFill>
                <a:effectLst/>
                <a:latin typeface="Open Sans" panose="020B0606030504020204" pitchFamily="34" charset="0"/>
              </a:rPr>
              <a:t>Sumanth Reddy </a:t>
            </a:r>
            <a:r>
              <a:rPr lang="en-US" b="1" i="0" dirty="0" err="1">
                <a:solidFill>
                  <a:srgbClr val="444444"/>
                </a:solidFill>
                <a:effectLst/>
                <a:latin typeface="Open Sans" panose="020B0606030504020204" pitchFamily="34" charset="0"/>
              </a:rPr>
              <a:t>Gajjala</a:t>
            </a:r>
            <a:endParaRPr lang="en-US" altLang="ko-KR" b="1"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2F1B354E-683A-6FCF-2261-E54F15363BE6}"/>
              </a:ext>
            </a:extLst>
          </p:cNvPr>
          <p:cNvSpPr txBox="1"/>
          <p:nvPr/>
        </p:nvSpPr>
        <p:spPr>
          <a:xfrm flipH="1">
            <a:off x="1760383" y="5970694"/>
            <a:ext cx="4556469" cy="369332"/>
          </a:xfrm>
          <a:prstGeom prst="rect">
            <a:avLst/>
          </a:prstGeom>
          <a:noFill/>
        </p:spPr>
        <p:txBody>
          <a:bodyPr wrap="square" rtlCol="0">
            <a:spAutoFit/>
          </a:bodyPr>
          <a:lstStyle/>
          <a:p>
            <a:r>
              <a:rPr lang="en-US" b="1" i="0" dirty="0" err="1">
                <a:solidFill>
                  <a:srgbClr val="444444"/>
                </a:solidFill>
                <a:effectLst/>
                <a:latin typeface="Open Sans" panose="020B0606030504020204" pitchFamily="34" charset="0"/>
              </a:rPr>
              <a:t>Tehsin</a:t>
            </a:r>
            <a:r>
              <a:rPr lang="en-US" b="1" i="0" dirty="0">
                <a:solidFill>
                  <a:srgbClr val="444444"/>
                </a:solidFill>
                <a:effectLst/>
                <a:latin typeface="Open Sans" panose="020B0606030504020204" pitchFamily="34" charset="0"/>
              </a:rPr>
              <a:t> </a:t>
            </a:r>
            <a:r>
              <a:rPr lang="en-US" b="1" i="0" dirty="0" err="1">
                <a:solidFill>
                  <a:srgbClr val="444444"/>
                </a:solidFill>
                <a:effectLst/>
                <a:latin typeface="Open Sans" panose="020B0606030504020204" pitchFamily="34" charset="0"/>
              </a:rPr>
              <a:t>Mohammedsiddique</a:t>
            </a:r>
            <a:r>
              <a:rPr lang="en-US" b="1" i="0" dirty="0">
                <a:solidFill>
                  <a:srgbClr val="444444"/>
                </a:solidFill>
                <a:effectLst/>
                <a:latin typeface="Open Sans" panose="020B0606030504020204" pitchFamily="34" charset="0"/>
              </a:rPr>
              <a:t> Shaikh</a:t>
            </a:r>
            <a:endParaRPr lang="en-US" altLang="ko-KR"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9101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502987" y="1726839"/>
            <a:ext cx="5860491" cy="4543331"/>
          </a:xfrm>
          <a:prstGeom prst="rect">
            <a:avLst/>
          </a:prstGeom>
          <a:noFill/>
        </p:spPr>
        <p:txBody>
          <a:bodyPr wrap="square" rtlCol="0">
            <a:spAutoFit/>
          </a:bodyPr>
          <a:lstStyle/>
          <a:p>
            <a:pPr>
              <a:lnSpc>
                <a:spcPct val="150000"/>
              </a:lnSpc>
            </a:pPr>
            <a:r>
              <a:rPr lang="en-US" altLang="ko-KR" sz="1600" dirty="0">
                <a:solidFill>
                  <a:schemeClr val="tx1">
                    <a:lumMod val="75000"/>
                    <a:lumOff val="25000"/>
                  </a:schemeClr>
                </a:solidFill>
              </a:rPr>
              <a:t>• Add the following settings with the project details (Resource group, Region &amp; Azure Bot which are pre-populated, Pricing which is standard tier &amp; Microsoft App ID creation type, choose the Create new user – assigned managed identity).</a:t>
            </a:r>
          </a:p>
          <a:p>
            <a:pPr>
              <a:lnSpc>
                <a:spcPct val="150000"/>
              </a:lnSpc>
            </a:pPr>
            <a:r>
              <a:rPr lang="en-US" altLang="ko-KR" sz="1600" dirty="0">
                <a:solidFill>
                  <a:schemeClr val="tx1">
                    <a:lumMod val="75000"/>
                    <a:lumOff val="25000"/>
                  </a:schemeClr>
                </a:solidFill>
              </a:rPr>
              <a:t>• To continue updating the settings, go to Azure portal, on the home page, click on Resource Groups and locate the resource group which we created for our language resource.</a:t>
            </a:r>
          </a:p>
          <a:p>
            <a:pPr>
              <a:lnSpc>
                <a:spcPct val="150000"/>
              </a:lnSpc>
            </a:pPr>
            <a:r>
              <a:rPr lang="en-US" altLang="ko-KR" sz="1600" dirty="0">
                <a:solidFill>
                  <a:schemeClr val="tx1">
                    <a:lumMod val="75000"/>
                    <a:lumOff val="25000"/>
                  </a:schemeClr>
                </a:solidFill>
              </a:rPr>
              <a:t>• Select language resource and navigate to its left-hand menu. Then select Keys and Endpoint under Resource Management. Copy the key1 and update the key for Language Resource Key.</a:t>
            </a:r>
          </a:p>
          <a:p>
            <a:pPr>
              <a:lnSpc>
                <a:spcPct val="150000"/>
              </a:lnSpc>
            </a:pPr>
            <a:r>
              <a:rPr lang="en-US" altLang="ko-KR" sz="1600" dirty="0">
                <a:solidFill>
                  <a:schemeClr val="tx1">
                    <a:lumMod val="75000"/>
                    <a:lumOff val="25000"/>
                  </a:schemeClr>
                </a:solidFill>
              </a:rPr>
              <a:t>• Give the Language project name and check the other inputs which are pre-populated as per the previous steps.</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7" y="1292752"/>
            <a:ext cx="12057757" cy="369332"/>
          </a:xfrm>
          <a:prstGeom prst="rect">
            <a:avLst/>
          </a:prstGeom>
          <a:noFill/>
        </p:spPr>
        <p:txBody>
          <a:bodyPr wrap="square">
            <a:spAutoFit/>
          </a:bodyPr>
          <a:lstStyle/>
          <a:p>
            <a:r>
              <a:rPr lang="en-US" b="1" u="sng" dirty="0"/>
              <a:t>Step 10</a:t>
            </a:r>
            <a:r>
              <a:rPr lang="en-US" b="1" dirty="0"/>
              <a:t>: Create a Bot for Knowledge Base (continue)</a:t>
            </a:r>
          </a:p>
        </p:txBody>
      </p:sp>
      <p:pic>
        <p:nvPicPr>
          <p:cNvPr id="11" name="Picture 10">
            <a:extLst>
              <a:ext uri="{FF2B5EF4-FFF2-40B4-BE49-F238E27FC236}">
                <a16:creationId xmlns:a16="http://schemas.microsoft.com/office/drawing/2014/main" id="{6F97E31A-1BB3-2F8B-A3CA-51D121BAE40B}"/>
              </a:ext>
            </a:extLst>
          </p:cNvPr>
          <p:cNvPicPr>
            <a:picLocks noChangeAspect="1"/>
          </p:cNvPicPr>
          <p:nvPr/>
        </p:nvPicPr>
        <p:blipFill>
          <a:blip r:embed="rId5"/>
          <a:stretch>
            <a:fillRect/>
          </a:stretch>
        </p:blipFill>
        <p:spPr>
          <a:xfrm>
            <a:off x="6820365" y="1933304"/>
            <a:ext cx="4981611" cy="4200556"/>
          </a:xfrm>
          <a:prstGeom prst="rect">
            <a:avLst/>
          </a:prstGeom>
        </p:spPr>
      </p:pic>
    </p:spTree>
    <p:extLst>
      <p:ext uri="{BB962C8B-B14F-4D97-AF65-F5344CB8AC3E}">
        <p14:creationId xmlns:p14="http://schemas.microsoft.com/office/powerpoint/2010/main" val="973211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502987" y="2132403"/>
            <a:ext cx="6262284" cy="3477875"/>
          </a:xfrm>
          <a:prstGeom prst="rect">
            <a:avLst/>
          </a:prstGeom>
          <a:noFill/>
        </p:spPr>
        <p:txBody>
          <a:bodyPr wrap="square" rtlCol="0">
            <a:spAutoFit/>
          </a:bodyPr>
          <a:lstStyle/>
          <a:p>
            <a:r>
              <a:rPr lang="en-US" altLang="ko-KR" sz="2000" dirty="0">
                <a:solidFill>
                  <a:schemeClr val="tx1">
                    <a:lumMod val="75000"/>
                    <a:lumOff val="25000"/>
                  </a:schemeClr>
                </a:solidFill>
              </a:rPr>
              <a:t>• After deployment, test a bot in Web chat by navigating to Azure machine resource group &amp; select the Azure bot which is created previously &amp; in the left side panel, under settings select Test in Web Chat option to test our above created bot.</a:t>
            </a:r>
          </a:p>
          <a:p>
            <a:r>
              <a:rPr lang="en-US" altLang="ko-KR" sz="2000" dirty="0">
                <a:solidFill>
                  <a:schemeClr val="tx1">
                    <a:lumMod val="75000"/>
                    <a:lumOff val="25000"/>
                  </a:schemeClr>
                </a:solidFill>
              </a:rPr>
              <a:t>• Go to Channels and select the channel as Web Chat.</a:t>
            </a:r>
          </a:p>
          <a:p>
            <a:r>
              <a:rPr lang="en-US" altLang="ko-KR" sz="2000" dirty="0">
                <a:solidFill>
                  <a:schemeClr val="tx1">
                    <a:lumMod val="75000"/>
                    <a:lumOff val="25000"/>
                  </a:schemeClr>
                </a:solidFill>
              </a:rPr>
              <a:t>• Click on Edit, which opens the settings page where we can get the embed code to embed our bot in a web page.</a:t>
            </a:r>
          </a:p>
          <a:p>
            <a:r>
              <a:rPr lang="en-US" altLang="ko-KR" sz="2000" dirty="0">
                <a:solidFill>
                  <a:schemeClr val="tx1">
                    <a:lumMod val="75000"/>
                    <a:lumOff val="25000"/>
                  </a:schemeClr>
                </a:solidFill>
              </a:rPr>
              <a:t>• To embed a bot, we need HTML embed code &amp; secret key which is generated for our Bot.</a:t>
            </a: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20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7" y="1292752"/>
            <a:ext cx="12057757" cy="369332"/>
          </a:xfrm>
          <a:prstGeom prst="rect">
            <a:avLst/>
          </a:prstGeom>
          <a:noFill/>
        </p:spPr>
        <p:txBody>
          <a:bodyPr wrap="square">
            <a:spAutoFit/>
          </a:bodyPr>
          <a:lstStyle/>
          <a:p>
            <a:r>
              <a:rPr lang="en-US" b="1" u="sng" dirty="0"/>
              <a:t>Step 11</a:t>
            </a:r>
            <a:r>
              <a:rPr lang="en-US" b="1" dirty="0"/>
              <a:t>: Test in Web Chat</a:t>
            </a:r>
          </a:p>
        </p:txBody>
      </p:sp>
      <p:pic>
        <p:nvPicPr>
          <p:cNvPr id="13" name="Picture 12">
            <a:extLst>
              <a:ext uri="{FF2B5EF4-FFF2-40B4-BE49-F238E27FC236}">
                <a16:creationId xmlns:a16="http://schemas.microsoft.com/office/drawing/2014/main" id="{2EC97426-5632-547C-3AE3-2A9E44392C75}"/>
              </a:ext>
            </a:extLst>
          </p:cNvPr>
          <p:cNvPicPr>
            <a:picLocks noChangeAspect="1"/>
          </p:cNvPicPr>
          <p:nvPr/>
        </p:nvPicPr>
        <p:blipFill>
          <a:blip r:embed="rId5"/>
          <a:stretch>
            <a:fillRect/>
          </a:stretch>
        </p:blipFill>
        <p:spPr>
          <a:xfrm>
            <a:off x="6990813" y="1797773"/>
            <a:ext cx="4705384" cy="4048155"/>
          </a:xfrm>
          <a:prstGeom prst="rect">
            <a:avLst/>
          </a:prstGeom>
        </p:spPr>
      </p:pic>
    </p:spTree>
    <p:extLst>
      <p:ext uri="{BB962C8B-B14F-4D97-AF65-F5344CB8AC3E}">
        <p14:creationId xmlns:p14="http://schemas.microsoft.com/office/powerpoint/2010/main" val="193808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FDFF73-7846-4584-839E-1A35C51B393C}"/>
              </a:ext>
            </a:extLst>
          </p:cNvPr>
          <p:cNvSpPr txBox="1"/>
          <p:nvPr/>
        </p:nvSpPr>
        <p:spPr>
          <a:xfrm>
            <a:off x="502987" y="2221762"/>
            <a:ext cx="6421058" cy="3477875"/>
          </a:xfrm>
          <a:prstGeom prst="rect">
            <a:avLst/>
          </a:prstGeom>
          <a:noFill/>
        </p:spPr>
        <p:txBody>
          <a:bodyPr wrap="square" rtlCol="0">
            <a:spAutoFit/>
          </a:bodyPr>
          <a:lstStyle/>
          <a:p>
            <a:r>
              <a:rPr lang="en-US" altLang="ko-KR" sz="2000" dirty="0">
                <a:solidFill>
                  <a:schemeClr val="tx1">
                    <a:lumMod val="75000"/>
                    <a:lumOff val="25000"/>
                  </a:schemeClr>
                </a:solidFill>
              </a:rPr>
              <a:t>• Copy the embedded code and paste it into </a:t>
            </a:r>
            <a:r>
              <a:rPr lang="en-US" altLang="ko-KR" sz="2000" dirty="0" err="1">
                <a:solidFill>
                  <a:schemeClr val="tx1">
                    <a:lumMod val="75000"/>
                    <a:lumOff val="25000"/>
                  </a:schemeClr>
                </a:solidFill>
              </a:rPr>
              <a:t>QnA</a:t>
            </a:r>
            <a:r>
              <a:rPr lang="en-US" altLang="ko-KR" sz="2000" dirty="0">
                <a:solidFill>
                  <a:schemeClr val="tx1">
                    <a:lumMod val="75000"/>
                    <a:lumOff val="25000"/>
                  </a:schemeClr>
                </a:solidFill>
              </a:rPr>
              <a:t> python notebook which is opened in Step3 by replacing the default information YOUR_SECRET_HERE to secret key from below settings page.</a:t>
            </a:r>
          </a:p>
          <a:p>
            <a:r>
              <a:rPr lang="en-US" altLang="ko-KR" sz="2000" dirty="0">
                <a:solidFill>
                  <a:schemeClr val="tx1">
                    <a:lumMod val="75000"/>
                    <a:lumOff val="25000"/>
                  </a:schemeClr>
                </a:solidFill>
              </a:rPr>
              <a:t>• After adding the embedded code along with secret key, run the code in </a:t>
            </a:r>
            <a:r>
              <a:rPr lang="en-US" altLang="ko-KR" sz="2000" dirty="0" err="1">
                <a:solidFill>
                  <a:schemeClr val="tx1">
                    <a:lumMod val="75000"/>
                    <a:lumOff val="25000"/>
                  </a:schemeClr>
                </a:solidFill>
              </a:rPr>
              <a:t>QnA</a:t>
            </a:r>
            <a:r>
              <a:rPr lang="en-US" altLang="ko-KR" sz="2000" dirty="0">
                <a:solidFill>
                  <a:schemeClr val="tx1">
                    <a:lumMod val="75000"/>
                    <a:lumOff val="25000"/>
                  </a:schemeClr>
                </a:solidFill>
              </a:rPr>
              <a:t> python notebook to render HTML chat interface.</a:t>
            </a:r>
          </a:p>
          <a:p>
            <a:r>
              <a:rPr lang="en-US" altLang="ko-KR" sz="2000" dirty="0">
                <a:solidFill>
                  <a:schemeClr val="tx1">
                    <a:lumMod val="75000"/>
                    <a:lumOff val="25000"/>
                  </a:schemeClr>
                </a:solidFill>
              </a:rPr>
              <a:t>• From the HTML chat interface, test the bot by giving a Question, such as How to Register public school in Canada as per the knowledge base created. </a:t>
            </a:r>
          </a:p>
          <a:p>
            <a:endParaRPr lang="en-US" altLang="ko-KR" sz="2000" dirty="0">
              <a:solidFill>
                <a:schemeClr val="tx1">
                  <a:lumMod val="75000"/>
                  <a:lumOff val="25000"/>
                </a:schemeClr>
              </a:solidFill>
            </a:endParaRPr>
          </a:p>
        </p:txBody>
      </p:sp>
      <p:pic>
        <p:nvPicPr>
          <p:cNvPr id="29" name="Imagen 28">
            <a:extLst>
              <a:ext uri="{FF2B5EF4-FFF2-40B4-BE49-F238E27FC236}">
                <a16:creationId xmlns:a16="http://schemas.microsoft.com/office/drawing/2014/main" id="{C46AD43E-2051-C05E-DF76-8C0F0A4A85C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9AE2A8BB-8724-0E33-8858-06CA60D02708}"/>
              </a:ext>
            </a:extLst>
          </p:cNvPr>
          <p:cNvSpPr txBox="1"/>
          <p:nvPr/>
        </p:nvSpPr>
        <p:spPr>
          <a:xfrm>
            <a:off x="1364467" y="253374"/>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8F5E4E01-A3D3-6560-6540-6CDB3AAE5033}"/>
              </a:ext>
            </a:extLst>
          </p:cNvPr>
          <p:cNvGrpSpPr/>
          <p:nvPr/>
        </p:nvGrpSpPr>
        <p:grpSpPr>
          <a:xfrm>
            <a:off x="1499603" y="892643"/>
            <a:ext cx="401947" cy="193645"/>
            <a:chOff x="4659775" y="2072775"/>
            <a:chExt cx="74325" cy="28700"/>
          </a:xfrm>
          <a:solidFill>
            <a:srgbClr val="0070C0"/>
          </a:solidFill>
        </p:grpSpPr>
        <p:sp>
          <p:nvSpPr>
            <p:cNvPr id="4" name="Google Shape;1252;p61">
              <a:extLst>
                <a:ext uri="{FF2B5EF4-FFF2-40B4-BE49-F238E27FC236}">
                  <a16:creationId xmlns:a16="http://schemas.microsoft.com/office/drawing/2014/main" id="{5A0DB3FA-AB82-0B3D-2CF2-976300CB78E4}"/>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3;p61">
              <a:extLst>
                <a:ext uri="{FF2B5EF4-FFF2-40B4-BE49-F238E27FC236}">
                  <a16:creationId xmlns:a16="http://schemas.microsoft.com/office/drawing/2014/main" id="{D8A3D006-0148-8679-7667-E949F6AFBC24}"/>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3756775B-286E-12E3-1D64-FDCC40EC5B27}"/>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B9069F72-3F2B-E12A-44C5-5A84466FB813}"/>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7DA74C26-1159-7A68-D202-E5654CEFB286}"/>
              </a:ext>
            </a:extLst>
          </p:cNvPr>
          <p:cNvSpPr txBox="1"/>
          <p:nvPr/>
        </p:nvSpPr>
        <p:spPr>
          <a:xfrm>
            <a:off x="502987" y="1292752"/>
            <a:ext cx="12057757" cy="369332"/>
          </a:xfrm>
          <a:prstGeom prst="rect">
            <a:avLst/>
          </a:prstGeom>
          <a:noFill/>
        </p:spPr>
        <p:txBody>
          <a:bodyPr wrap="square">
            <a:spAutoFit/>
          </a:bodyPr>
          <a:lstStyle/>
          <a:p>
            <a:r>
              <a:rPr lang="en-US" b="1" u="sng" dirty="0"/>
              <a:t>Step 11</a:t>
            </a:r>
            <a:r>
              <a:rPr lang="en-US" b="1" dirty="0"/>
              <a:t>: Test in Web Chat (continue)</a:t>
            </a:r>
          </a:p>
        </p:txBody>
      </p:sp>
      <p:pic>
        <p:nvPicPr>
          <p:cNvPr id="13" name="Picture 12">
            <a:extLst>
              <a:ext uri="{FF2B5EF4-FFF2-40B4-BE49-F238E27FC236}">
                <a16:creationId xmlns:a16="http://schemas.microsoft.com/office/drawing/2014/main" id="{68CAF97E-7DE8-896C-EDFB-DB8D7448A3BA}"/>
              </a:ext>
            </a:extLst>
          </p:cNvPr>
          <p:cNvPicPr>
            <a:picLocks noChangeAspect="1"/>
          </p:cNvPicPr>
          <p:nvPr/>
        </p:nvPicPr>
        <p:blipFill>
          <a:blip r:embed="rId5"/>
          <a:stretch>
            <a:fillRect/>
          </a:stretch>
        </p:blipFill>
        <p:spPr>
          <a:xfrm>
            <a:off x="6842742" y="1868548"/>
            <a:ext cx="4724435" cy="4010054"/>
          </a:xfrm>
          <a:prstGeom prst="rect">
            <a:avLst/>
          </a:prstGeom>
        </p:spPr>
      </p:pic>
    </p:spTree>
    <p:extLst>
      <p:ext uri="{BB962C8B-B14F-4D97-AF65-F5344CB8AC3E}">
        <p14:creationId xmlns:p14="http://schemas.microsoft.com/office/powerpoint/2010/main" val="3691588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Marcador de posición de imagen 34">
            <a:extLst>
              <a:ext uri="{FF2B5EF4-FFF2-40B4-BE49-F238E27FC236}">
                <a16:creationId xmlns:a16="http://schemas.microsoft.com/office/drawing/2014/main" id="{A1A7FEB2-B3DA-4C66-AEA3-E3019A46346F}"/>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l="28542" r="28542"/>
          <a:stretch>
            <a:fillRect/>
          </a:stretch>
        </p:blipFill>
        <p:spPr>
          <a:xfrm>
            <a:off x="4846744" y="3081979"/>
            <a:ext cx="1797978" cy="2794757"/>
          </a:xfrm>
        </p:spPr>
      </p:pic>
      <p:pic>
        <p:nvPicPr>
          <p:cNvPr id="39" name="Marcador de posición de imagen 38">
            <a:extLst>
              <a:ext uri="{FF2B5EF4-FFF2-40B4-BE49-F238E27FC236}">
                <a16:creationId xmlns:a16="http://schemas.microsoft.com/office/drawing/2014/main" id="{1337B32B-4B87-7A87-F805-A6401B883923}"/>
              </a:ext>
            </a:extLst>
          </p:cNvPr>
          <p:cNvPicPr>
            <a:picLocks noGrp="1" noChangeAspect="1"/>
          </p:cNvPicPr>
          <p:nvPr>
            <p:ph type="pic" idx="17"/>
          </p:nvPr>
        </p:nvPicPr>
        <p:blipFill>
          <a:blip r:embed="rId3">
            <a:extLst>
              <a:ext uri="{28A0092B-C50C-407E-A947-70E740481C1C}">
                <a14:useLocalDpi xmlns:a14="http://schemas.microsoft.com/office/drawing/2010/main" val="0"/>
              </a:ext>
            </a:extLst>
          </a:blip>
          <a:srcRect l="17841" r="17841"/>
          <a:stretch>
            <a:fillRect/>
          </a:stretch>
        </p:blipFill>
        <p:spPr/>
      </p:pic>
      <p:pic>
        <p:nvPicPr>
          <p:cNvPr id="37" name="Marcador de posición de imagen 36">
            <a:extLst>
              <a:ext uri="{FF2B5EF4-FFF2-40B4-BE49-F238E27FC236}">
                <a16:creationId xmlns:a16="http://schemas.microsoft.com/office/drawing/2014/main" id="{60AA1E90-8C3E-136F-FB68-04DDE8CBD839}"/>
              </a:ext>
            </a:extLst>
          </p:cNvPr>
          <p:cNvPicPr>
            <a:picLocks noGrp="1" noChangeAspect="1"/>
          </p:cNvPicPr>
          <p:nvPr>
            <p:ph type="pic" idx="18"/>
          </p:nvPr>
        </p:nvPicPr>
        <p:blipFill>
          <a:blip r:embed="rId2">
            <a:extLst>
              <a:ext uri="{28A0092B-C50C-407E-A947-70E740481C1C}">
                <a14:useLocalDpi xmlns:a14="http://schemas.microsoft.com/office/drawing/2010/main" val="0"/>
              </a:ext>
            </a:extLst>
          </a:blip>
          <a:srcRect l="28542" r="28542"/>
          <a:stretch>
            <a:fillRect/>
          </a:stretch>
        </p:blipFill>
        <p:spPr>
          <a:xfrm flipH="1">
            <a:off x="9871508" y="3009935"/>
            <a:ext cx="1797978" cy="2794757"/>
          </a:xfrm>
        </p:spPr>
      </p:pic>
      <p:grpSp>
        <p:nvGrpSpPr>
          <p:cNvPr id="23" name="Google Shape;44;p6">
            <a:extLst>
              <a:ext uri="{FF2B5EF4-FFF2-40B4-BE49-F238E27FC236}">
                <a16:creationId xmlns:a16="http://schemas.microsoft.com/office/drawing/2014/main" id="{221AEFA7-FA47-703C-DF77-B556FEB1C5B6}"/>
              </a:ext>
            </a:extLst>
          </p:cNvPr>
          <p:cNvGrpSpPr/>
          <p:nvPr/>
        </p:nvGrpSpPr>
        <p:grpSpPr>
          <a:xfrm rot="5400000">
            <a:off x="-1975920" y="1975934"/>
            <a:ext cx="6855345" cy="2903547"/>
            <a:chOff x="918675" y="2170075"/>
            <a:chExt cx="1582000" cy="614225"/>
          </a:xfrm>
        </p:grpSpPr>
        <p:sp>
          <p:nvSpPr>
            <p:cNvPr id="24" name="Google Shape;45;p6">
              <a:extLst>
                <a:ext uri="{FF2B5EF4-FFF2-40B4-BE49-F238E27FC236}">
                  <a16:creationId xmlns:a16="http://schemas.microsoft.com/office/drawing/2014/main" id="{D737C846-857D-A5CC-536C-33EDDD99A076}"/>
                </a:ext>
              </a:extLst>
            </p:cNvPr>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p6">
              <a:extLst>
                <a:ext uri="{FF2B5EF4-FFF2-40B4-BE49-F238E27FC236}">
                  <a16:creationId xmlns:a16="http://schemas.microsoft.com/office/drawing/2014/main" id="{BA3129D9-96B8-EFAE-46DA-FFCBBBE91B6E}"/>
                </a:ext>
              </a:extLst>
            </p:cNvPr>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p6">
              <a:extLst>
                <a:ext uri="{FF2B5EF4-FFF2-40B4-BE49-F238E27FC236}">
                  <a16:creationId xmlns:a16="http://schemas.microsoft.com/office/drawing/2014/main" id="{163AE2A8-CDE2-593A-0440-DC87DB5A30B4}"/>
                </a:ext>
              </a:extLst>
            </p:cNvPr>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B7B8B181-9603-008D-D70F-804FB6F96416}"/>
              </a:ext>
            </a:extLst>
          </p:cNvPr>
          <p:cNvSpPr txBox="1"/>
          <p:nvPr/>
        </p:nvSpPr>
        <p:spPr>
          <a:xfrm>
            <a:off x="1329531" y="2305282"/>
            <a:ext cx="3482430" cy="4524315"/>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Limited understanding of user needs posed a challenge as we, as immigrant graduate students, lacked familiarity with the specific needs and concerns of the target audience, which are families with children under 18 who require free public-school registration. Our own experiences with college-level registration processes did not directly translate to this context, making it difficult to design and develop a relevant and useful chatbot.</a:t>
            </a:r>
            <a:endParaRPr lang="ko-KR" altLang="en-US" b="1" dirty="0">
              <a:solidFill>
                <a:schemeClr val="tx1">
                  <a:lumMod val="75000"/>
                  <a:lumOff val="25000"/>
                </a:schemeClr>
              </a:solidFill>
              <a:cs typeface="Arial" pitchFamily="34" charset="0"/>
            </a:endParaRPr>
          </a:p>
        </p:txBody>
      </p:sp>
      <p:pic>
        <p:nvPicPr>
          <p:cNvPr id="28" name="Imagen 27">
            <a:extLst>
              <a:ext uri="{FF2B5EF4-FFF2-40B4-BE49-F238E27FC236}">
                <a16:creationId xmlns:a16="http://schemas.microsoft.com/office/drawing/2014/main" id="{067AAFA9-288D-899E-CFB7-C08770E5970F}"/>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000120" y="0"/>
            <a:ext cx="1064295" cy="1064295"/>
          </a:xfrm>
          <a:prstGeom prst="rect">
            <a:avLst/>
          </a:prstGeom>
        </p:spPr>
      </p:pic>
      <p:sp>
        <p:nvSpPr>
          <p:cNvPr id="2" name="TextBox 19">
            <a:extLst>
              <a:ext uri="{FF2B5EF4-FFF2-40B4-BE49-F238E27FC236}">
                <a16:creationId xmlns:a16="http://schemas.microsoft.com/office/drawing/2014/main" id="{640CDAF2-5411-D906-D44A-1B74D97C054D}"/>
              </a:ext>
            </a:extLst>
          </p:cNvPr>
          <p:cNvSpPr txBox="1"/>
          <p:nvPr/>
        </p:nvSpPr>
        <p:spPr>
          <a:xfrm>
            <a:off x="6036166" y="77427"/>
            <a:ext cx="6480855"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sp>
        <p:nvSpPr>
          <p:cNvPr id="3" name="TextBox 23">
            <a:extLst>
              <a:ext uri="{FF2B5EF4-FFF2-40B4-BE49-F238E27FC236}">
                <a16:creationId xmlns:a16="http://schemas.microsoft.com/office/drawing/2014/main" id="{08F537D2-F90F-4110-0F94-04ECF070171F}"/>
              </a:ext>
            </a:extLst>
          </p:cNvPr>
          <p:cNvSpPr txBox="1"/>
          <p:nvPr/>
        </p:nvSpPr>
        <p:spPr>
          <a:xfrm>
            <a:off x="6609397" y="613067"/>
            <a:ext cx="5582603"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grpSp>
        <p:nvGrpSpPr>
          <p:cNvPr id="4" name="Google Shape;1251;p61">
            <a:extLst>
              <a:ext uri="{FF2B5EF4-FFF2-40B4-BE49-F238E27FC236}">
                <a16:creationId xmlns:a16="http://schemas.microsoft.com/office/drawing/2014/main" id="{A6538F46-79ED-719B-9708-1C8A38D9F509}"/>
              </a:ext>
            </a:extLst>
          </p:cNvPr>
          <p:cNvGrpSpPr/>
          <p:nvPr/>
        </p:nvGrpSpPr>
        <p:grpSpPr>
          <a:xfrm>
            <a:off x="6177440" y="731687"/>
            <a:ext cx="401947" cy="193645"/>
            <a:chOff x="4659775" y="2072775"/>
            <a:chExt cx="74325" cy="28700"/>
          </a:xfrm>
          <a:solidFill>
            <a:schemeClr val="accent1"/>
          </a:solidFill>
        </p:grpSpPr>
        <p:sp>
          <p:nvSpPr>
            <p:cNvPr id="18" name="Google Shape;1252;p61">
              <a:extLst>
                <a:ext uri="{FF2B5EF4-FFF2-40B4-BE49-F238E27FC236}">
                  <a16:creationId xmlns:a16="http://schemas.microsoft.com/office/drawing/2014/main" id="{3F75B3AD-9744-016A-36D3-C7A3F4F05CB1}"/>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3;p61">
              <a:extLst>
                <a:ext uri="{FF2B5EF4-FFF2-40B4-BE49-F238E27FC236}">
                  <a16:creationId xmlns:a16="http://schemas.microsoft.com/office/drawing/2014/main" id="{D961B21C-74CB-A3D9-8BD3-5949A68DDBB3}"/>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4;p61">
              <a:extLst>
                <a:ext uri="{FF2B5EF4-FFF2-40B4-BE49-F238E27FC236}">
                  <a16:creationId xmlns:a16="http://schemas.microsoft.com/office/drawing/2014/main" id="{EA1E8923-DC09-F906-CF6F-ECFF7939306D}"/>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Marcador de posición de imagen 23">
            <a:extLst>
              <a:ext uri="{FF2B5EF4-FFF2-40B4-BE49-F238E27FC236}">
                <a16:creationId xmlns:a16="http://schemas.microsoft.com/office/drawing/2014/main" id="{7C5EAD0E-AA27-C76F-E6B5-3DDABD5A458E}"/>
              </a:ext>
            </a:extLst>
          </p:cNvPr>
          <p:cNvPicPr>
            <a:picLocks noChangeAspect="1"/>
          </p:cNvPicPr>
          <p:nvPr/>
        </p:nvPicPr>
        <p:blipFill>
          <a:blip r:embed="rId6">
            <a:extLst>
              <a:ext uri="{28A0092B-C50C-407E-A947-70E740481C1C}">
                <a14:useLocalDpi xmlns:a14="http://schemas.microsoft.com/office/drawing/2010/main" val="0"/>
              </a:ext>
            </a:extLst>
          </a:blip>
          <a:srcRect t="18342" b="18342"/>
          <a:stretch>
            <a:fillRect/>
          </a:stretch>
        </p:blipFill>
        <p:spPr>
          <a:xfrm>
            <a:off x="164561" y="856476"/>
            <a:ext cx="4454434" cy="1313145"/>
          </a:xfrm>
          <a:prstGeom prst="rect">
            <a:avLst/>
          </a:prstGeom>
        </p:spPr>
      </p:pic>
      <p:sp>
        <p:nvSpPr>
          <p:cNvPr id="38" name="직사각형 11">
            <a:extLst>
              <a:ext uri="{FF2B5EF4-FFF2-40B4-BE49-F238E27FC236}">
                <a16:creationId xmlns:a16="http://schemas.microsoft.com/office/drawing/2014/main" id="{5951A07E-87D6-C69C-015B-4946D1880674}"/>
              </a:ext>
            </a:extLst>
          </p:cNvPr>
          <p:cNvSpPr/>
          <p:nvPr/>
        </p:nvSpPr>
        <p:spPr>
          <a:xfrm>
            <a:off x="4299292" y="1155583"/>
            <a:ext cx="1368000" cy="89750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4"/>
              </a:solidFill>
            </a:endParaRPr>
          </a:p>
        </p:txBody>
      </p:sp>
      <p:sp>
        <p:nvSpPr>
          <p:cNvPr id="40" name="Text Placeholder 10">
            <a:extLst>
              <a:ext uri="{FF2B5EF4-FFF2-40B4-BE49-F238E27FC236}">
                <a16:creationId xmlns:a16="http://schemas.microsoft.com/office/drawing/2014/main" id="{5F665A9A-EF8B-4157-66F5-48821EECEFFA}"/>
              </a:ext>
            </a:extLst>
          </p:cNvPr>
          <p:cNvSpPr txBox="1">
            <a:spLocks/>
          </p:cNvSpPr>
          <p:nvPr/>
        </p:nvSpPr>
        <p:spPr>
          <a:xfrm>
            <a:off x="4423360" y="1179615"/>
            <a:ext cx="7075913" cy="74112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b="1" dirty="0">
                <a:solidFill>
                  <a:schemeClr val="tx1">
                    <a:lumMod val="75000"/>
                    <a:lumOff val="25000"/>
                  </a:schemeClr>
                </a:solidFill>
                <a:latin typeface="+mj-lt"/>
                <a:cs typeface="Arial" pitchFamily="34" charset="0"/>
              </a:rPr>
              <a:t>Challenges In Completing Project</a:t>
            </a:r>
          </a:p>
        </p:txBody>
      </p:sp>
    </p:spTree>
    <p:extLst>
      <p:ext uri="{BB962C8B-B14F-4D97-AF65-F5344CB8AC3E}">
        <p14:creationId xmlns:p14="http://schemas.microsoft.com/office/powerpoint/2010/main" val="410949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oogle Shape;44;p6">
            <a:extLst>
              <a:ext uri="{FF2B5EF4-FFF2-40B4-BE49-F238E27FC236}">
                <a16:creationId xmlns:a16="http://schemas.microsoft.com/office/drawing/2014/main" id="{5F09A9A8-07C7-E368-2F9F-0DABD8C62D44}"/>
              </a:ext>
            </a:extLst>
          </p:cNvPr>
          <p:cNvGrpSpPr/>
          <p:nvPr/>
        </p:nvGrpSpPr>
        <p:grpSpPr>
          <a:xfrm rot="5400000">
            <a:off x="-1975920" y="1975934"/>
            <a:ext cx="6855345" cy="2903547"/>
            <a:chOff x="918675" y="2170075"/>
            <a:chExt cx="1582000" cy="614225"/>
          </a:xfrm>
        </p:grpSpPr>
        <p:sp>
          <p:nvSpPr>
            <p:cNvPr id="28" name="Google Shape;45;p6">
              <a:extLst>
                <a:ext uri="{FF2B5EF4-FFF2-40B4-BE49-F238E27FC236}">
                  <a16:creationId xmlns:a16="http://schemas.microsoft.com/office/drawing/2014/main" id="{D986E91C-926E-63F0-56D0-0FB2F25251A6}"/>
                </a:ext>
              </a:extLst>
            </p:cNvPr>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p6">
              <a:extLst>
                <a:ext uri="{FF2B5EF4-FFF2-40B4-BE49-F238E27FC236}">
                  <a16:creationId xmlns:a16="http://schemas.microsoft.com/office/drawing/2014/main" id="{8C42FE09-287F-2C2B-EF1C-63E601116AAA}"/>
                </a:ext>
              </a:extLst>
            </p:cNvPr>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p6">
              <a:extLst>
                <a:ext uri="{FF2B5EF4-FFF2-40B4-BE49-F238E27FC236}">
                  <a16:creationId xmlns:a16="http://schemas.microsoft.com/office/drawing/2014/main" id="{FB48483A-B49B-DF60-0BD6-AC476FE8E1C3}"/>
                </a:ext>
              </a:extLst>
            </p:cNvPr>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그룹 3">
            <a:extLst>
              <a:ext uri="{FF2B5EF4-FFF2-40B4-BE49-F238E27FC236}">
                <a16:creationId xmlns:a16="http://schemas.microsoft.com/office/drawing/2014/main" id="{70974FED-C5D6-4B70-B639-5A1F4A3FE592}"/>
              </a:ext>
            </a:extLst>
          </p:cNvPr>
          <p:cNvGrpSpPr/>
          <p:nvPr/>
        </p:nvGrpSpPr>
        <p:grpSpPr>
          <a:xfrm>
            <a:off x="6302110" y="2935140"/>
            <a:ext cx="5608636" cy="3595871"/>
            <a:chOff x="2695954" y="2499654"/>
            <a:chExt cx="6800092" cy="4359751"/>
          </a:xfrm>
        </p:grpSpPr>
        <p:sp>
          <p:nvSpPr>
            <p:cNvPr id="23" name="자유형: 도형 22">
              <a:extLst>
                <a:ext uri="{FF2B5EF4-FFF2-40B4-BE49-F238E27FC236}">
                  <a16:creationId xmlns:a16="http://schemas.microsoft.com/office/drawing/2014/main" id="{B08A8F35-8AF8-409C-8168-A82711BEE763}"/>
                </a:ext>
              </a:extLst>
            </p:cNvPr>
            <p:cNvSpPr/>
            <p:nvPr/>
          </p:nvSpPr>
          <p:spPr>
            <a:xfrm>
              <a:off x="3018586" y="2499654"/>
              <a:ext cx="6154910" cy="3904758"/>
            </a:xfrm>
            <a:custGeom>
              <a:avLst/>
              <a:gdLst>
                <a:gd name="connsiteX0" fmla="*/ 5800181 w 6154910"/>
                <a:gd name="connsiteY0" fmla="*/ 3904758 h 3904758"/>
                <a:gd name="connsiteX1" fmla="*/ 354730 w 6154910"/>
                <a:gd name="connsiteY1" fmla="*/ 3904758 h 3904758"/>
                <a:gd name="connsiteX2" fmla="*/ 0 w 6154910"/>
                <a:gd name="connsiteY2" fmla="*/ 3550028 h 3904758"/>
                <a:gd name="connsiteX3" fmla="*/ 0 w 6154910"/>
                <a:gd name="connsiteY3" fmla="*/ 354730 h 3904758"/>
                <a:gd name="connsiteX4" fmla="*/ 354730 w 6154910"/>
                <a:gd name="connsiteY4" fmla="*/ 0 h 3904758"/>
                <a:gd name="connsiteX5" fmla="*/ 5800181 w 6154910"/>
                <a:gd name="connsiteY5" fmla="*/ 0 h 3904758"/>
                <a:gd name="connsiteX6" fmla="*/ 6154911 w 6154910"/>
                <a:gd name="connsiteY6" fmla="*/ 354730 h 3904758"/>
                <a:gd name="connsiteX7" fmla="*/ 6154911 w 6154910"/>
                <a:gd name="connsiteY7" fmla="*/ 3550028 h 3904758"/>
                <a:gd name="connsiteX8" fmla="*/ 5800181 w 6154910"/>
                <a:gd name="connsiteY8" fmla="*/ 3904758 h 390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4910" h="3904758">
                  <a:moveTo>
                    <a:pt x="5800181" y="3904758"/>
                  </a:moveTo>
                  <a:lnTo>
                    <a:pt x="354730" y="3904758"/>
                  </a:lnTo>
                  <a:cubicBezTo>
                    <a:pt x="158834" y="3904758"/>
                    <a:pt x="0" y="3745924"/>
                    <a:pt x="0" y="3550028"/>
                  </a:cubicBezTo>
                  <a:lnTo>
                    <a:pt x="0" y="354730"/>
                  </a:lnTo>
                  <a:cubicBezTo>
                    <a:pt x="0" y="158834"/>
                    <a:pt x="158834" y="0"/>
                    <a:pt x="354730" y="0"/>
                  </a:cubicBezTo>
                  <a:lnTo>
                    <a:pt x="5800181" y="0"/>
                  </a:lnTo>
                  <a:cubicBezTo>
                    <a:pt x="5996076" y="0"/>
                    <a:pt x="6154911" y="158834"/>
                    <a:pt x="6154911" y="354730"/>
                  </a:cubicBezTo>
                  <a:lnTo>
                    <a:pt x="6154911" y="3550028"/>
                  </a:lnTo>
                  <a:cubicBezTo>
                    <a:pt x="6154828" y="3745924"/>
                    <a:pt x="5995994" y="3904758"/>
                    <a:pt x="5800181" y="3904758"/>
                  </a:cubicBezTo>
                  <a:close/>
                </a:path>
              </a:pathLst>
            </a:custGeom>
            <a:solidFill>
              <a:srgbClr val="222B32"/>
            </a:solidFill>
            <a:ln w="8262" cap="flat">
              <a:noFill/>
              <a:prstDash val="solid"/>
              <a:miter/>
            </a:ln>
          </p:spPr>
          <p:txBody>
            <a:bodyPr rtlCol="0" anchor="ctr"/>
            <a:lstStyle/>
            <a:p>
              <a:endParaRPr lang="ko-KR" altLang="en-US"/>
            </a:p>
          </p:txBody>
        </p:sp>
        <p:sp>
          <p:nvSpPr>
            <p:cNvPr id="24" name="자유형: 도형 23">
              <a:extLst>
                <a:ext uri="{FF2B5EF4-FFF2-40B4-BE49-F238E27FC236}">
                  <a16:creationId xmlns:a16="http://schemas.microsoft.com/office/drawing/2014/main" id="{E77C475C-8AB7-4DFC-9A78-0494D16FC987}"/>
                </a:ext>
              </a:extLst>
            </p:cNvPr>
            <p:cNvSpPr/>
            <p:nvPr/>
          </p:nvSpPr>
          <p:spPr>
            <a:xfrm>
              <a:off x="3225401" y="2706552"/>
              <a:ext cx="5749469" cy="3491044"/>
            </a:xfrm>
            <a:custGeom>
              <a:avLst/>
              <a:gdLst>
                <a:gd name="connsiteX0" fmla="*/ 5623312 w 5749469"/>
                <a:gd name="connsiteY0" fmla="*/ 3491045 h 3491044"/>
                <a:gd name="connsiteX1" fmla="*/ 126157 w 5749469"/>
                <a:gd name="connsiteY1" fmla="*/ 3491045 h 3491044"/>
                <a:gd name="connsiteX2" fmla="*/ 0 w 5749469"/>
                <a:gd name="connsiteY2" fmla="*/ 3364887 h 3491044"/>
                <a:gd name="connsiteX3" fmla="*/ 0 w 5749469"/>
                <a:gd name="connsiteY3" fmla="*/ 126157 h 3491044"/>
                <a:gd name="connsiteX4" fmla="*/ 126157 w 5749469"/>
                <a:gd name="connsiteY4" fmla="*/ 0 h 3491044"/>
                <a:gd name="connsiteX5" fmla="*/ 5623312 w 5749469"/>
                <a:gd name="connsiteY5" fmla="*/ 0 h 3491044"/>
                <a:gd name="connsiteX6" fmla="*/ 5749470 w 5749469"/>
                <a:gd name="connsiteY6" fmla="*/ 126157 h 3491044"/>
                <a:gd name="connsiteX7" fmla="*/ 5749470 w 5749469"/>
                <a:gd name="connsiteY7" fmla="*/ 3364887 h 3491044"/>
                <a:gd name="connsiteX8" fmla="*/ 5623312 w 5749469"/>
                <a:gd name="connsiteY8" fmla="*/ 3491045 h 34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9469" h="3491044">
                  <a:moveTo>
                    <a:pt x="5623312" y="3491045"/>
                  </a:moveTo>
                  <a:lnTo>
                    <a:pt x="126157" y="3491045"/>
                  </a:lnTo>
                  <a:cubicBezTo>
                    <a:pt x="56502" y="3491045"/>
                    <a:pt x="0" y="3434543"/>
                    <a:pt x="0" y="3364887"/>
                  </a:cubicBezTo>
                  <a:lnTo>
                    <a:pt x="0" y="126157"/>
                  </a:lnTo>
                  <a:cubicBezTo>
                    <a:pt x="0" y="56502"/>
                    <a:pt x="56502" y="0"/>
                    <a:pt x="126157" y="0"/>
                  </a:cubicBezTo>
                  <a:lnTo>
                    <a:pt x="5623312" y="0"/>
                  </a:lnTo>
                  <a:cubicBezTo>
                    <a:pt x="5692968" y="0"/>
                    <a:pt x="5749470" y="56502"/>
                    <a:pt x="5749470" y="126157"/>
                  </a:cubicBezTo>
                  <a:lnTo>
                    <a:pt x="5749470" y="3364887"/>
                  </a:lnTo>
                  <a:cubicBezTo>
                    <a:pt x="5749470" y="3434543"/>
                    <a:pt x="5692968" y="3491045"/>
                    <a:pt x="5623312" y="3491045"/>
                  </a:cubicBezTo>
                  <a:close/>
                </a:path>
              </a:pathLst>
            </a:custGeom>
            <a:solidFill>
              <a:schemeClr val="bg1"/>
            </a:solidFill>
            <a:ln w="8262" cap="flat">
              <a:noFill/>
              <a:prstDash val="solid"/>
              <a:miter/>
            </a:ln>
          </p:spPr>
          <p:txBody>
            <a:bodyPr rtlCol="0" anchor="ctr"/>
            <a:lstStyle/>
            <a:p>
              <a:endParaRPr lang="ko-KR" altLang="en-US"/>
            </a:p>
          </p:txBody>
        </p:sp>
        <p:sp>
          <p:nvSpPr>
            <p:cNvPr id="25" name="자유형: 도형 24">
              <a:extLst>
                <a:ext uri="{FF2B5EF4-FFF2-40B4-BE49-F238E27FC236}">
                  <a16:creationId xmlns:a16="http://schemas.microsoft.com/office/drawing/2014/main" id="{3F85A7F9-9261-43C3-8E31-ECE869F01BB1}"/>
                </a:ext>
              </a:extLst>
            </p:cNvPr>
            <p:cNvSpPr/>
            <p:nvPr/>
          </p:nvSpPr>
          <p:spPr>
            <a:xfrm>
              <a:off x="2695954" y="6462320"/>
              <a:ext cx="6800092" cy="397085"/>
            </a:xfrm>
            <a:custGeom>
              <a:avLst/>
              <a:gdLst>
                <a:gd name="connsiteX0" fmla="*/ 6448506 w 6800092"/>
                <a:gd name="connsiteY0" fmla="*/ 397086 h 397085"/>
                <a:gd name="connsiteX1" fmla="*/ 351586 w 6800092"/>
                <a:gd name="connsiteY1" fmla="*/ 397086 h 397085"/>
                <a:gd name="connsiteX2" fmla="*/ 0 w 6800092"/>
                <a:gd name="connsiteY2" fmla="*/ 45499 h 397085"/>
                <a:gd name="connsiteX3" fmla="*/ 0 w 6800092"/>
                <a:gd name="connsiteY3" fmla="*/ 45499 h 397085"/>
                <a:gd name="connsiteX4" fmla="*/ 45499 w 6800092"/>
                <a:gd name="connsiteY4" fmla="*/ 0 h 397085"/>
                <a:gd name="connsiteX5" fmla="*/ 6754593 w 6800092"/>
                <a:gd name="connsiteY5" fmla="*/ 0 h 397085"/>
                <a:gd name="connsiteX6" fmla="*/ 6800092 w 6800092"/>
                <a:gd name="connsiteY6" fmla="*/ 45499 h 397085"/>
                <a:gd name="connsiteX7" fmla="*/ 6800092 w 6800092"/>
                <a:gd name="connsiteY7" fmla="*/ 45499 h 397085"/>
                <a:gd name="connsiteX8" fmla="*/ 6448506 w 6800092"/>
                <a:gd name="connsiteY8" fmla="*/ 397086 h 3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0092" h="397085">
                  <a:moveTo>
                    <a:pt x="6448506" y="397086"/>
                  </a:moveTo>
                  <a:lnTo>
                    <a:pt x="351586" y="397086"/>
                  </a:lnTo>
                  <a:cubicBezTo>
                    <a:pt x="157428" y="397086"/>
                    <a:pt x="0" y="239658"/>
                    <a:pt x="0" y="45499"/>
                  </a:cubicBezTo>
                  <a:lnTo>
                    <a:pt x="0" y="45499"/>
                  </a:lnTo>
                  <a:cubicBezTo>
                    <a:pt x="0" y="20351"/>
                    <a:pt x="20351" y="0"/>
                    <a:pt x="45499" y="0"/>
                  </a:cubicBezTo>
                  <a:lnTo>
                    <a:pt x="6754593" y="0"/>
                  </a:lnTo>
                  <a:cubicBezTo>
                    <a:pt x="6779741" y="0"/>
                    <a:pt x="6800092" y="20351"/>
                    <a:pt x="6800092" y="45499"/>
                  </a:cubicBezTo>
                  <a:lnTo>
                    <a:pt x="6800092" y="45499"/>
                  </a:lnTo>
                  <a:cubicBezTo>
                    <a:pt x="6800092" y="239658"/>
                    <a:pt x="6642664" y="397086"/>
                    <a:pt x="6448506" y="397086"/>
                  </a:cubicBezTo>
                  <a:close/>
                </a:path>
              </a:pathLst>
            </a:custGeom>
            <a:solidFill>
              <a:srgbClr val="222B32"/>
            </a:solidFill>
            <a:ln w="8262" cap="flat">
              <a:noFill/>
              <a:prstDash val="solid"/>
              <a:miter/>
            </a:ln>
          </p:spPr>
          <p:txBody>
            <a:bodyPr rtlCol="0" anchor="ctr"/>
            <a:lstStyle/>
            <a:p>
              <a:endParaRPr lang="ko-KR" altLang="en-US"/>
            </a:p>
          </p:txBody>
        </p:sp>
      </p:grpSp>
      <p:graphicFrame>
        <p:nvGraphicFramePr>
          <p:cNvPr id="36" name="Chart 2">
            <a:extLst>
              <a:ext uri="{FF2B5EF4-FFF2-40B4-BE49-F238E27FC236}">
                <a16:creationId xmlns:a16="http://schemas.microsoft.com/office/drawing/2014/main" id="{4DFB0D89-C748-462E-99F0-D29AEA8C0D2A}"/>
              </a:ext>
            </a:extLst>
          </p:cNvPr>
          <p:cNvGraphicFramePr/>
          <p:nvPr/>
        </p:nvGraphicFramePr>
        <p:xfrm>
          <a:off x="1553555" y="1921112"/>
          <a:ext cx="1440388" cy="1481001"/>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Box 39">
            <a:extLst>
              <a:ext uri="{FF2B5EF4-FFF2-40B4-BE49-F238E27FC236}">
                <a16:creationId xmlns:a16="http://schemas.microsoft.com/office/drawing/2014/main" id="{4E1513D3-AD9D-4973-8221-19FFCC8A588C}"/>
              </a:ext>
            </a:extLst>
          </p:cNvPr>
          <p:cNvSpPr txBox="1"/>
          <p:nvPr/>
        </p:nvSpPr>
        <p:spPr>
          <a:xfrm>
            <a:off x="1824704" y="2179547"/>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15%</a:t>
            </a:r>
            <a:endParaRPr lang="ko-KR" altLang="en-US" sz="1100" b="1" dirty="0">
              <a:solidFill>
                <a:schemeClr val="bg1"/>
              </a:solidFill>
              <a:cs typeface="Arial" pitchFamily="34" charset="0"/>
            </a:endParaRPr>
          </a:p>
        </p:txBody>
      </p:sp>
      <p:sp>
        <p:nvSpPr>
          <p:cNvPr id="41" name="TextBox 40">
            <a:extLst>
              <a:ext uri="{FF2B5EF4-FFF2-40B4-BE49-F238E27FC236}">
                <a16:creationId xmlns:a16="http://schemas.microsoft.com/office/drawing/2014/main" id="{3D11A17E-07FE-4908-A9D2-0E98C44DCE37}"/>
              </a:ext>
            </a:extLst>
          </p:cNvPr>
          <p:cNvSpPr txBox="1"/>
          <p:nvPr/>
        </p:nvSpPr>
        <p:spPr>
          <a:xfrm>
            <a:off x="1657387" y="2519314"/>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20%</a:t>
            </a:r>
            <a:endParaRPr lang="ko-KR" altLang="en-US" sz="1100" b="1" dirty="0">
              <a:solidFill>
                <a:schemeClr val="bg1"/>
              </a:solidFill>
              <a:cs typeface="Arial" pitchFamily="34" charset="0"/>
            </a:endParaRPr>
          </a:p>
        </p:txBody>
      </p:sp>
      <p:sp>
        <p:nvSpPr>
          <p:cNvPr id="42" name="TextBox 41">
            <a:extLst>
              <a:ext uri="{FF2B5EF4-FFF2-40B4-BE49-F238E27FC236}">
                <a16:creationId xmlns:a16="http://schemas.microsoft.com/office/drawing/2014/main" id="{6D319B48-1975-4A3C-A2E1-0E6CC49243A8}"/>
              </a:ext>
            </a:extLst>
          </p:cNvPr>
          <p:cNvSpPr txBox="1"/>
          <p:nvPr/>
        </p:nvSpPr>
        <p:spPr>
          <a:xfrm>
            <a:off x="2293250" y="2615614"/>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60%</a:t>
            </a:r>
            <a:endParaRPr lang="ko-KR" altLang="en-US" sz="1100" b="1" dirty="0">
              <a:solidFill>
                <a:schemeClr val="bg1"/>
              </a:solidFill>
              <a:cs typeface="Arial" pitchFamily="34" charset="0"/>
            </a:endParaRPr>
          </a:p>
        </p:txBody>
      </p:sp>
      <p:pic>
        <p:nvPicPr>
          <p:cNvPr id="26" name="Imagen 25">
            <a:extLst>
              <a:ext uri="{FF2B5EF4-FFF2-40B4-BE49-F238E27FC236}">
                <a16:creationId xmlns:a16="http://schemas.microsoft.com/office/drawing/2014/main" id="{0D56A37A-916B-4547-7CCE-4195B4487D0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8944" r="9869" b="13671"/>
          <a:stretch/>
        </p:blipFill>
        <p:spPr>
          <a:xfrm>
            <a:off x="6619027" y="400325"/>
            <a:ext cx="5439624" cy="5784125"/>
          </a:xfrm>
          <a:prstGeom prst="rect">
            <a:avLst/>
          </a:prstGeom>
        </p:spPr>
      </p:pic>
      <p:pic>
        <p:nvPicPr>
          <p:cNvPr id="32" name="Imagen 31">
            <a:extLst>
              <a:ext uri="{FF2B5EF4-FFF2-40B4-BE49-F238E27FC236}">
                <a16:creationId xmlns:a16="http://schemas.microsoft.com/office/drawing/2014/main" id="{E2B430D1-BD7E-42B3-3DF8-EF99D721D70B}"/>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61074" y="353859"/>
            <a:ext cx="1064295" cy="1064295"/>
          </a:xfrm>
          <a:prstGeom prst="rect">
            <a:avLst/>
          </a:prstGeom>
        </p:spPr>
      </p:pic>
      <p:sp>
        <p:nvSpPr>
          <p:cNvPr id="2" name="TextBox 19">
            <a:extLst>
              <a:ext uri="{FF2B5EF4-FFF2-40B4-BE49-F238E27FC236}">
                <a16:creationId xmlns:a16="http://schemas.microsoft.com/office/drawing/2014/main" id="{324CB8C3-F2E1-AD02-4238-03079E6AAEF4}"/>
              </a:ext>
            </a:extLst>
          </p:cNvPr>
          <p:cNvSpPr txBox="1"/>
          <p:nvPr/>
        </p:nvSpPr>
        <p:spPr>
          <a:xfrm>
            <a:off x="2625573" y="331414"/>
            <a:ext cx="6480855"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44D8B655-A672-E720-EF32-A31D6BD6281C}"/>
              </a:ext>
            </a:extLst>
          </p:cNvPr>
          <p:cNvGrpSpPr/>
          <p:nvPr/>
        </p:nvGrpSpPr>
        <p:grpSpPr>
          <a:xfrm>
            <a:off x="2756263" y="986160"/>
            <a:ext cx="401947" cy="193645"/>
            <a:chOff x="4659775" y="2072775"/>
            <a:chExt cx="74325" cy="28700"/>
          </a:xfrm>
          <a:solidFill>
            <a:schemeClr val="accent1"/>
          </a:solidFill>
        </p:grpSpPr>
        <p:sp>
          <p:nvSpPr>
            <p:cNvPr id="5" name="Google Shape;1252;p61">
              <a:extLst>
                <a:ext uri="{FF2B5EF4-FFF2-40B4-BE49-F238E27FC236}">
                  <a16:creationId xmlns:a16="http://schemas.microsoft.com/office/drawing/2014/main" id="{4B3E739F-3999-44E6-9C95-F29EE09D909D}"/>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3;p61">
              <a:extLst>
                <a:ext uri="{FF2B5EF4-FFF2-40B4-BE49-F238E27FC236}">
                  <a16:creationId xmlns:a16="http://schemas.microsoft.com/office/drawing/2014/main" id="{78951042-6946-170F-1EC2-FA980C361EAE}"/>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4;p61">
              <a:extLst>
                <a:ext uri="{FF2B5EF4-FFF2-40B4-BE49-F238E27FC236}">
                  <a16:creationId xmlns:a16="http://schemas.microsoft.com/office/drawing/2014/main" id="{9CF3D97E-2B75-71AC-90FF-A134DA0C3F12}"/>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23">
            <a:extLst>
              <a:ext uri="{FF2B5EF4-FFF2-40B4-BE49-F238E27FC236}">
                <a16:creationId xmlns:a16="http://schemas.microsoft.com/office/drawing/2014/main" id="{94B1DCDC-F367-2E9C-C13F-469553B385DA}"/>
              </a:ext>
            </a:extLst>
          </p:cNvPr>
          <p:cNvSpPr txBox="1"/>
          <p:nvPr/>
        </p:nvSpPr>
        <p:spPr>
          <a:xfrm>
            <a:off x="3167554" y="867538"/>
            <a:ext cx="5582603"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C52ADD12-038E-6FDC-9AE4-930886590714}"/>
              </a:ext>
            </a:extLst>
          </p:cNvPr>
          <p:cNvSpPr txBox="1"/>
          <p:nvPr/>
        </p:nvSpPr>
        <p:spPr>
          <a:xfrm>
            <a:off x="1546059" y="1725272"/>
            <a:ext cx="4608213" cy="4801314"/>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To overcome above challenge, we conducted extensive research by checking through immigrant students who have children and experienced difficulties during their registration process free public schools. This helped us to build a comprehensive knowledge base to design a chat bot that could help immigrant families with appropriate resources and support. Additionally, we thoroughly researched various school websites and their FAQs to gather relevant information that parents may require during the registration process. This information can be automated and provided as a hassle-free response from the AI chatbot.</a:t>
            </a:r>
            <a:endParaRPr lang="ko-KR" altLang="en-US" b="1" dirty="0">
              <a:solidFill>
                <a:schemeClr val="tx1">
                  <a:lumMod val="75000"/>
                  <a:lumOff val="25000"/>
                </a:schemeClr>
              </a:solidFill>
              <a:cs typeface="Arial" pitchFamily="34" charset="0"/>
            </a:endParaRPr>
          </a:p>
        </p:txBody>
      </p:sp>
      <p:sp>
        <p:nvSpPr>
          <p:cNvPr id="10" name="Text Placeholder 10">
            <a:extLst>
              <a:ext uri="{FF2B5EF4-FFF2-40B4-BE49-F238E27FC236}">
                <a16:creationId xmlns:a16="http://schemas.microsoft.com/office/drawing/2014/main" id="{B6A1B549-D839-8A1E-3665-B7651F1176AD}"/>
              </a:ext>
            </a:extLst>
          </p:cNvPr>
          <p:cNvSpPr txBox="1">
            <a:spLocks/>
          </p:cNvSpPr>
          <p:nvPr/>
        </p:nvSpPr>
        <p:spPr>
          <a:xfrm rot="16200000">
            <a:off x="-941705" y="4285152"/>
            <a:ext cx="2507198" cy="74112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b="1" dirty="0">
                <a:solidFill>
                  <a:schemeClr val="bg1"/>
                </a:solidFill>
                <a:latin typeface="+mj-lt"/>
                <a:cs typeface="Arial" pitchFamily="34" charset="0"/>
              </a:rPr>
              <a:t>Solutions</a:t>
            </a:r>
          </a:p>
        </p:txBody>
      </p:sp>
    </p:spTree>
    <p:extLst>
      <p:ext uri="{BB962C8B-B14F-4D97-AF65-F5344CB8AC3E}">
        <p14:creationId xmlns:p14="http://schemas.microsoft.com/office/powerpoint/2010/main" val="127922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oogle Shape;19;p3">
            <a:extLst>
              <a:ext uri="{FF2B5EF4-FFF2-40B4-BE49-F238E27FC236}">
                <a16:creationId xmlns:a16="http://schemas.microsoft.com/office/drawing/2014/main" id="{359D3E75-0F65-580B-8B4D-C10CBCDBBB0F}"/>
              </a:ext>
            </a:extLst>
          </p:cNvPr>
          <p:cNvGrpSpPr/>
          <p:nvPr/>
        </p:nvGrpSpPr>
        <p:grpSpPr>
          <a:xfrm>
            <a:off x="0" y="2376200"/>
            <a:ext cx="12191999" cy="4392393"/>
            <a:chOff x="918675" y="2170075"/>
            <a:chExt cx="1582000" cy="614225"/>
          </a:xfrm>
        </p:grpSpPr>
        <p:sp>
          <p:nvSpPr>
            <p:cNvPr id="21" name="Google Shape;21;p3">
              <a:extLst>
                <a:ext uri="{FF2B5EF4-FFF2-40B4-BE49-F238E27FC236}">
                  <a16:creationId xmlns:a16="http://schemas.microsoft.com/office/drawing/2014/main" id="{8CDF3CB1-EAB1-4405-4A27-6305D2D5F419}"/>
                </a:ext>
              </a:extLst>
            </p:cNvPr>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p3">
              <a:extLst>
                <a:ext uri="{FF2B5EF4-FFF2-40B4-BE49-F238E27FC236}">
                  <a16:creationId xmlns:a16="http://schemas.microsoft.com/office/drawing/2014/main" id="{AFA21EDE-0272-3A02-1FF9-1BD930A46CD0}"/>
                </a:ext>
              </a:extLst>
            </p:cNvPr>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p3">
              <a:extLst>
                <a:ext uri="{FF2B5EF4-FFF2-40B4-BE49-F238E27FC236}">
                  <a16:creationId xmlns:a16="http://schemas.microsoft.com/office/drawing/2014/main" id="{A304E518-BAEA-A88F-D9A1-18964785F6AD}"/>
                </a:ext>
              </a:extLst>
            </p:cNvPr>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n 6">
            <a:extLst>
              <a:ext uri="{FF2B5EF4-FFF2-40B4-BE49-F238E27FC236}">
                <a16:creationId xmlns:a16="http://schemas.microsoft.com/office/drawing/2014/main" id="{F63141B0-09B4-EF5B-E75B-500B5259D79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2344" b="13281"/>
          <a:stretch/>
        </p:blipFill>
        <p:spPr>
          <a:xfrm>
            <a:off x="42799" y="0"/>
            <a:ext cx="12192000" cy="6858000"/>
          </a:xfrm>
          <a:prstGeom prst="rect">
            <a:avLst/>
          </a:prstGeom>
        </p:spPr>
      </p:pic>
      <p:sp>
        <p:nvSpPr>
          <p:cNvPr id="8" name="Rectangle 7">
            <a:extLst>
              <a:ext uri="{FF2B5EF4-FFF2-40B4-BE49-F238E27FC236}">
                <a16:creationId xmlns:a16="http://schemas.microsoft.com/office/drawing/2014/main" id="{96B8FE39-5C45-413B-15A2-3C97108CC0A9}"/>
              </a:ext>
            </a:extLst>
          </p:cNvPr>
          <p:cNvSpPr/>
          <p:nvPr/>
        </p:nvSpPr>
        <p:spPr>
          <a:xfrm>
            <a:off x="5320911" y="963564"/>
            <a:ext cx="6682111" cy="3323987"/>
          </a:xfrm>
          <a:prstGeom prst="rect">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
            <a:extLst>
              <a:ext uri="{FF2B5EF4-FFF2-40B4-BE49-F238E27FC236}">
                <a16:creationId xmlns:a16="http://schemas.microsoft.com/office/drawing/2014/main" id="{3D06AE0D-0339-9904-94F4-67D2E1421393}"/>
              </a:ext>
            </a:extLst>
          </p:cNvPr>
          <p:cNvSpPr txBox="1"/>
          <p:nvPr/>
        </p:nvSpPr>
        <p:spPr>
          <a:xfrm>
            <a:off x="5570242" y="963564"/>
            <a:ext cx="6265859" cy="2739211"/>
          </a:xfrm>
          <a:prstGeom prst="rect">
            <a:avLst/>
          </a:prstGeom>
          <a:noFill/>
        </p:spPr>
        <p:txBody>
          <a:bodyPr wrap="square" rtlCol="0">
            <a:spAutoFit/>
          </a:bodyPr>
          <a:lstStyle/>
          <a:p>
            <a:pPr marL="285750" indent="-285750">
              <a:buFont typeface="Arial" panose="020B0604020202020204" pitchFamily="34" charset="0"/>
              <a:buChar char="•"/>
            </a:pPr>
            <a:endParaRPr lang="en-US" altLang="ko-KR" sz="1600" dirty="0">
              <a:solidFill>
                <a:schemeClr val="bg1"/>
              </a:solidFill>
              <a:cs typeface="Arial" pitchFamily="34" charset="0"/>
            </a:endParaRPr>
          </a:p>
          <a:p>
            <a:pPr marL="285750" indent="-285750">
              <a:lnSpc>
                <a:spcPct val="200000"/>
              </a:lnSpc>
              <a:buFont typeface="Arial" panose="020B0604020202020204" pitchFamily="34" charset="0"/>
              <a:buChar char="•"/>
            </a:pPr>
            <a:r>
              <a:rPr lang="en-US" sz="1800" b="1" dirty="0">
                <a:solidFill>
                  <a:schemeClr val="bg1"/>
                </a:solidFill>
                <a:effectLst/>
                <a:latin typeface="Calibri" panose="020F0502020204030204" pitchFamily="34" charset="0"/>
                <a:ea typeface="Times New Roman" panose="02020603050405020304" pitchFamily="18" charset="0"/>
              </a:rPr>
              <a:t>Addressing Language Barrier Constraints</a:t>
            </a:r>
            <a:endParaRPr lang="en-CA" sz="1800" b="1" dirty="0">
              <a:solidFill>
                <a:schemeClr val="bg1"/>
              </a:solidFill>
              <a:effectLst/>
              <a:latin typeface="Times New Roman" panose="02020603050405020304" pitchFamily="18" charset="0"/>
              <a:ea typeface="Times New Roman" panose="02020603050405020304" pitchFamily="18" charset="0"/>
            </a:endParaRPr>
          </a:p>
          <a:p>
            <a:pPr marL="285750" indent="-285750">
              <a:lnSpc>
                <a:spcPct val="200000"/>
              </a:lnSpc>
              <a:buFont typeface="Arial" panose="020B0604020202020204" pitchFamily="34" charset="0"/>
              <a:buChar char="•"/>
            </a:pPr>
            <a:r>
              <a:rPr lang="en-US" sz="1800" b="1" dirty="0">
                <a:solidFill>
                  <a:schemeClr val="bg1"/>
                </a:solidFill>
                <a:effectLst/>
                <a:latin typeface="Calibri" panose="020F0502020204030204" pitchFamily="34" charset="0"/>
                <a:ea typeface="Times New Roman" panose="02020603050405020304" pitchFamily="18" charset="0"/>
              </a:rPr>
              <a:t>Develop a chatbot to provide real-time support</a:t>
            </a:r>
            <a:endParaRPr lang="en-CA" sz="1800" b="1" dirty="0">
              <a:solidFill>
                <a:schemeClr val="bg1"/>
              </a:solidFill>
              <a:effectLst/>
              <a:latin typeface="Times New Roman" panose="02020603050405020304" pitchFamily="18" charset="0"/>
              <a:ea typeface="Times New Roman" panose="02020603050405020304" pitchFamily="18" charset="0"/>
            </a:endParaRPr>
          </a:p>
          <a:p>
            <a:pPr marL="285750" indent="-285750">
              <a:lnSpc>
                <a:spcPct val="200000"/>
              </a:lnSpc>
              <a:buFont typeface="Arial" panose="020B0604020202020204" pitchFamily="34" charset="0"/>
              <a:buChar char="•"/>
            </a:pPr>
            <a:r>
              <a:rPr lang="en-US" sz="1800" b="1" dirty="0">
                <a:solidFill>
                  <a:schemeClr val="bg1"/>
                </a:solidFill>
                <a:effectLst/>
                <a:latin typeface="Calibri" panose="020F0502020204030204" pitchFamily="34" charset="0"/>
                <a:ea typeface="Times New Roman" panose="02020603050405020304" pitchFamily="18" charset="0"/>
              </a:rPr>
              <a:t>Leverage data analytics to identify areas for improvement </a:t>
            </a:r>
            <a:endParaRPr lang="en-CA" sz="1800" b="1" dirty="0">
              <a:solidFill>
                <a:schemeClr val="bg1"/>
              </a:solidFill>
              <a:effectLst/>
              <a:latin typeface="Times New Roman" panose="02020603050405020304" pitchFamily="18" charset="0"/>
              <a:ea typeface="Times New Roman" panose="02020603050405020304" pitchFamily="18" charset="0"/>
            </a:endParaRPr>
          </a:p>
          <a:p>
            <a:pPr marL="285750" indent="-285750">
              <a:lnSpc>
                <a:spcPct val="200000"/>
              </a:lnSpc>
              <a:buFont typeface="Arial" panose="020B0604020202020204" pitchFamily="34" charset="0"/>
              <a:buChar char="•"/>
            </a:pPr>
            <a:r>
              <a:rPr lang="en-US" sz="1800" b="1" dirty="0">
                <a:solidFill>
                  <a:schemeClr val="bg1"/>
                </a:solidFill>
                <a:effectLst/>
                <a:latin typeface="Calibri" panose="020F0502020204030204" pitchFamily="34" charset="0"/>
                <a:ea typeface="Times New Roman" panose="02020603050405020304" pitchFamily="18" charset="0"/>
              </a:rPr>
              <a:t>Provide training for school staff</a:t>
            </a:r>
            <a:endParaRPr lang="en-CA" sz="1800" b="1" dirty="0">
              <a:solidFill>
                <a:schemeClr val="bg1"/>
              </a:solidFill>
              <a:effectLst/>
              <a:latin typeface="Times New Roman" panose="02020603050405020304" pitchFamily="18" charset="0"/>
              <a:ea typeface="Times New Roman" panose="02020603050405020304" pitchFamily="18" charset="0"/>
            </a:endParaRPr>
          </a:p>
          <a:p>
            <a:endParaRPr lang="ko-KR" altLang="en-US" sz="1200" dirty="0">
              <a:solidFill>
                <a:schemeClr val="bg1"/>
              </a:solidFill>
              <a:cs typeface="Arial" pitchFamily="34" charset="0"/>
            </a:endParaRPr>
          </a:p>
        </p:txBody>
      </p:sp>
      <p:pic>
        <p:nvPicPr>
          <p:cNvPr id="38" name="Marcador de posición de imagen 34">
            <a:extLst>
              <a:ext uri="{FF2B5EF4-FFF2-40B4-BE49-F238E27FC236}">
                <a16:creationId xmlns:a16="http://schemas.microsoft.com/office/drawing/2014/main" id="{95442E2D-133C-B902-40E3-FB0DEE40C97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0390" r="20390"/>
          <a:stretch>
            <a:fillRect/>
          </a:stretch>
        </p:blipFill>
        <p:spPr>
          <a:xfrm>
            <a:off x="-2545" y="10217"/>
            <a:ext cx="4531884" cy="6858000"/>
          </a:xfrm>
          <a:prstGeom prst="rect">
            <a:avLst/>
          </a:prstGeom>
        </p:spPr>
      </p:pic>
      <p:pic>
        <p:nvPicPr>
          <p:cNvPr id="39" name="Imagen 5">
            <a:extLst>
              <a:ext uri="{FF2B5EF4-FFF2-40B4-BE49-F238E27FC236}">
                <a16:creationId xmlns:a16="http://schemas.microsoft.com/office/drawing/2014/main" id="{31EA6660-47E4-AD05-F6CC-B13D829A4182}"/>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23874" y="6025121"/>
            <a:ext cx="831949" cy="828588"/>
          </a:xfrm>
          <a:prstGeom prst="rect">
            <a:avLst/>
          </a:prstGeom>
        </p:spPr>
      </p:pic>
      <p:sp>
        <p:nvSpPr>
          <p:cNvPr id="40" name="TextBox 19">
            <a:extLst>
              <a:ext uri="{FF2B5EF4-FFF2-40B4-BE49-F238E27FC236}">
                <a16:creationId xmlns:a16="http://schemas.microsoft.com/office/drawing/2014/main" id="{E4C4990A-B62C-C571-F02A-B1CA5F237DB0}"/>
              </a:ext>
            </a:extLst>
          </p:cNvPr>
          <p:cNvSpPr txBox="1"/>
          <p:nvPr/>
        </p:nvSpPr>
        <p:spPr>
          <a:xfrm rot="16200000">
            <a:off x="-2631145" y="257846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42" name="Google Shape;1251;p61">
            <a:extLst>
              <a:ext uri="{FF2B5EF4-FFF2-40B4-BE49-F238E27FC236}">
                <a16:creationId xmlns:a16="http://schemas.microsoft.com/office/drawing/2014/main" id="{8E4830F2-8AE3-5AC6-5E66-FEBA66690A14}"/>
              </a:ext>
            </a:extLst>
          </p:cNvPr>
          <p:cNvGrpSpPr/>
          <p:nvPr/>
        </p:nvGrpSpPr>
        <p:grpSpPr>
          <a:xfrm rot="16200000">
            <a:off x="507335" y="5728519"/>
            <a:ext cx="401947" cy="193645"/>
            <a:chOff x="4659775" y="2072775"/>
            <a:chExt cx="74325" cy="28700"/>
          </a:xfrm>
          <a:solidFill>
            <a:srgbClr val="0070C0"/>
          </a:solidFill>
        </p:grpSpPr>
        <p:sp>
          <p:nvSpPr>
            <p:cNvPr id="43" name="Google Shape;1252;p61">
              <a:extLst>
                <a:ext uri="{FF2B5EF4-FFF2-40B4-BE49-F238E27FC236}">
                  <a16:creationId xmlns:a16="http://schemas.microsoft.com/office/drawing/2014/main" id="{95A275E8-863D-6876-0F71-7765B440B09C}"/>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3;p61">
              <a:extLst>
                <a:ext uri="{FF2B5EF4-FFF2-40B4-BE49-F238E27FC236}">
                  <a16:creationId xmlns:a16="http://schemas.microsoft.com/office/drawing/2014/main" id="{B04F7B0A-720A-AE25-3479-51ED49078105}"/>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4;p61">
              <a:extLst>
                <a:ext uri="{FF2B5EF4-FFF2-40B4-BE49-F238E27FC236}">
                  <a16:creationId xmlns:a16="http://schemas.microsoft.com/office/drawing/2014/main" id="{B5109A82-CC38-6FC0-FFA2-48219FE6AF6C}"/>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Box 23">
            <a:extLst>
              <a:ext uri="{FF2B5EF4-FFF2-40B4-BE49-F238E27FC236}">
                <a16:creationId xmlns:a16="http://schemas.microsoft.com/office/drawing/2014/main" id="{D51C00B4-3569-AF1B-2C55-FBD1B9883A0B}"/>
              </a:ext>
            </a:extLst>
          </p:cNvPr>
          <p:cNvSpPr txBox="1"/>
          <p:nvPr/>
        </p:nvSpPr>
        <p:spPr>
          <a:xfrm rot="16200000">
            <a:off x="-2051470" y="2575403"/>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47" name="TextBox 46">
            <a:extLst>
              <a:ext uri="{FF2B5EF4-FFF2-40B4-BE49-F238E27FC236}">
                <a16:creationId xmlns:a16="http://schemas.microsoft.com/office/drawing/2014/main" id="{0893D0E9-2523-7527-EA68-75151E2DFBB0}"/>
              </a:ext>
            </a:extLst>
          </p:cNvPr>
          <p:cNvSpPr txBox="1"/>
          <p:nvPr/>
        </p:nvSpPr>
        <p:spPr>
          <a:xfrm>
            <a:off x="5089352" y="151048"/>
            <a:ext cx="6746750" cy="830997"/>
          </a:xfrm>
          <a:prstGeom prst="rect">
            <a:avLst/>
          </a:prstGeom>
          <a:noFill/>
        </p:spPr>
        <p:txBody>
          <a:bodyPr wrap="square" rtlCol="0" anchor="ctr">
            <a:spAutoFit/>
          </a:bodyPr>
          <a:lstStyle/>
          <a:p>
            <a:pPr algn="r"/>
            <a:r>
              <a:rPr lang="en-US" altLang="ko-KR" sz="4800" b="1" dirty="0">
                <a:solidFill>
                  <a:schemeClr val="bg1"/>
                </a:solidFill>
                <a:cs typeface="Arial" pitchFamily="34" charset="0"/>
              </a:rPr>
              <a:t>RECOMMENDATIONS</a:t>
            </a:r>
            <a:endParaRPr lang="ko-KR" altLang="en-US" sz="4800" b="1" dirty="0">
              <a:solidFill>
                <a:schemeClr val="bg1"/>
              </a:solidFill>
              <a:cs typeface="Arial" pitchFamily="34" charset="0"/>
            </a:endParaRPr>
          </a:p>
        </p:txBody>
      </p:sp>
      <p:pic>
        <p:nvPicPr>
          <p:cNvPr id="49" name="Imagen 36">
            <a:extLst>
              <a:ext uri="{FF2B5EF4-FFF2-40B4-BE49-F238E27FC236}">
                <a16:creationId xmlns:a16="http://schemas.microsoft.com/office/drawing/2014/main" id="{2DA3035B-42E5-4D4C-3D86-F113DE568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9903" y="4347557"/>
            <a:ext cx="3845191" cy="2565422"/>
          </a:xfrm>
          <a:prstGeom prst="rect">
            <a:avLst/>
          </a:prstGeom>
        </p:spPr>
      </p:pic>
    </p:spTree>
    <p:extLst>
      <p:ext uri="{BB962C8B-B14F-4D97-AF65-F5344CB8AC3E}">
        <p14:creationId xmlns:p14="http://schemas.microsoft.com/office/powerpoint/2010/main" val="3133242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5">
            <a:extLst>
              <a:ext uri="{FF2B5EF4-FFF2-40B4-BE49-F238E27FC236}">
                <a16:creationId xmlns:a16="http://schemas.microsoft.com/office/drawing/2014/main" id="{34E2A0A9-95B7-459C-1BC5-6A5EC937C1F6}"/>
              </a:ext>
            </a:extLst>
          </p:cNvPr>
          <p:cNvSpPr/>
          <p:nvPr/>
        </p:nvSpPr>
        <p:spPr>
          <a:xfrm>
            <a:off x="-65958" y="0"/>
            <a:ext cx="12192000" cy="6859786"/>
          </a:xfrm>
          <a:prstGeom prst="rect">
            <a:avLst/>
          </a:prstGeom>
          <a:gradFill flip="none" rotWithShape="1">
            <a:gsLst>
              <a:gs pos="0">
                <a:srgbClr val="002060"/>
              </a:gs>
              <a:gs pos="82000">
                <a:srgbClr val="002060"/>
              </a:gs>
              <a:gs pos="37000">
                <a:schemeClr val="accent5">
                  <a:lumMod val="75000"/>
                </a:schemeClr>
              </a:gs>
              <a:gs pos="100000">
                <a:srgbClr val="0020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Marcador de posición de imagen 34">
            <a:extLst>
              <a:ext uri="{FF2B5EF4-FFF2-40B4-BE49-F238E27FC236}">
                <a16:creationId xmlns:a16="http://schemas.microsoft.com/office/drawing/2014/main" id="{9753F93C-178C-16AF-2446-CFCAC2BF53D1}"/>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7892" r="17892"/>
          <a:stretch>
            <a:fillRect/>
          </a:stretch>
        </p:blipFill>
        <p:spPr>
          <a:xfrm>
            <a:off x="6761163" y="839788"/>
            <a:ext cx="4745037" cy="4922837"/>
          </a:xfrm>
        </p:spPr>
      </p:pic>
      <p:sp>
        <p:nvSpPr>
          <p:cNvPr id="4" name="Oval 103">
            <a:extLst>
              <a:ext uri="{FF2B5EF4-FFF2-40B4-BE49-F238E27FC236}">
                <a16:creationId xmlns:a16="http://schemas.microsoft.com/office/drawing/2014/main" id="{93D9DBB9-8BC4-EC25-5ECF-5CBDFAC2A003}"/>
              </a:ext>
            </a:extLst>
          </p:cNvPr>
          <p:cNvSpPr/>
          <p:nvPr/>
        </p:nvSpPr>
        <p:spPr>
          <a:xfrm>
            <a:off x="6030042" y="366075"/>
            <a:ext cx="5912367" cy="5912365"/>
          </a:xfrm>
          <a:prstGeom prst="ellipse">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64">
            <a:extLst>
              <a:ext uri="{FF2B5EF4-FFF2-40B4-BE49-F238E27FC236}">
                <a16:creationId xmlns:a16="http://schemas.microsoft.com/office/drawing/2014/main" id="{9079764F-13FD-C347-2900-84BE308CD168}"/>
              </a:ext>
            </a:extLst>
          </p:cNvPr>
          <p:cNvSpPr/>
          <p:nvPr/>
        </p:nvSpPr>
        <p:spPr>
          <a:xfrm>
            <a:off x="5652905" y="569963"/>
            <a:ext cx="6131561" cy="5960244"/>
          </a:xfrm>
          <a:custGeom>
            <a:avLst/>
            <a:gdLst>
              <a:gd name="connsiteX0" fmla="*/ 3558852 w 6477862"/>
              <a:gd name="connsiteY0" fmla="*/ 465676 h 6296870"/>
              <a:gd name="connsiteX1" fmla="*/ 1394253 w 6477862"/>
              <a:gd name="connsiteY1" fmla="*/ 1753991 h 6296870"/>
              <a:gd name="connsiteX2" fmla="*/ 1304103 w 6477862"/>
              <a:gd name="connsiteY2" fmla="*/ 1941131 h 6296870"/>
              <a:gd name="connsiteX3" fmla="*/ 1414637 w 6477862"/>
              <a:gd name="connsiteY3" fmla="*/ 2032330 h 6296870"/>
              <a:gd name="connsiteX4" fmla="*/ 1657350 w 6477862"/>
              <a:gd name="connsiteY4" fmla="*/ 2618292 h 6296870"/>
              <a:gd name="connsiteX5" fmla="*/ 1151233 w 6477862"/>
              <a:gd name="connsiteY5" fmla="*/ 3381845 h 6296870"/>
              <a:gd name="connsiteX6" fmla="*/ 1141344 w 6477862"/>
              <a:gd name="connsiteY6" fmla="*/ 3385465 h 6296870"/>
              <a:gd name="connsiteX7" fmla="*/ 1147151 w 6477862"/>
              <a:gd name="connsiteY7" fmla="*/ 3423512 h 6296870"/>
              <a:gd name="connsiteX8" fmla="*/ 3558852 w 6477862"/>
              <a:gd name="connsiteY8" fmla="*/ 5389105 h 6296870"/>
              <a:gd name="connsiteX9" fmla="*/ 3756550 w 6477862"/>
              <a:gd name="connsiteY9" fmla="*/ 5379122 h 6296870"/>
              <a:gd name="connsiteX10" fmla="*/ 3768444 w 6477862"/>
              <a:gd name="connsiteY10" fmla="*/ 5301188 h 6296870"/>
              <a:gd name="connsiteX11" fmla="*/ 4580283 w 6477862"/>
              <a:gd name="connsiteY11" fmla="*/ 4639520 h 6296870"/>
              <a:gd name="connsiteX12" fmla="*/ 5043603 w 6477862"/>
              <a:gd name="connsiteY12" fmla="*/ 4781045 h 6296870"/>
              <a:gd name="connsiteX13" fmla="*/ 5111372 w 6477862"/>
              <a:gd name="connsiteY13" fmla="*/ 4836959 h 6296870"/>
              <a:gd name="connsiteX14" fmla="*/ 5124731 w 6477862"/>
              <a:gd name="connsiteY14" fmla="*/ 4826970 h 6296870"/>
              <a:gd name="connsiteX15" fmla="*/ 6020566 w 6477862"/>
              <a:gd name="connsiteY15" fmla="*/ 2927391 h 6296870"/>
              <a:gd name="connsiteX16" fmla="*/ 3558852 w 6477862"/>
              <a:gd name="connsiteY16" fmla="*/ 465676 h 6296870"/>
              <a:gd name="connsiteX17" fmla="*/ 3550471 w 6477862"/>
              <a:gd name="connsiteY17" fmla="*/ 0 h 6296870"/>
              <a:gd name="connsiteX18" fmla="*/ 6477862 w 6477862"/>
              <a:gd name="connsiteY18" fmla="*/ 2927391 h 6296870"/>
              <a:gd name="connsiteX19" fmla="*/ 5412563 w 6477862"/>
              <a:gd name="connsiteY19" fmla="*/ 5186308 h 6296870"/>
              <a:gd name="connsiteX20" fmla="*/ 5370292 w 6477862"/>
              <a:gd name="connsiteY20" fmla="*/ 5217918 h 6296870"/>
              <a:gd name="connsiteX21" fmla="*/ 5371702 w 6477862"/>
              <a:gd name="connsiteY21" fmla="*/ 5221772 h 6296870"/>
              <a:gd name="connsiteX22" fmla="*/ 5408958 w 6477862"/>
              <a:gd name="connsiteY22" fmla="*/ 5468195 h 6296870"/>
              <a:gd name="connsiteX23" fmla="*/ 4580283 w 6477862"/>
              <a:gd name="connsiteY23" fmla="*/ 6296870 h 6296870"/>
              <a:gd name="connsiteX24" fmla="*/ 3893133 w 6477862"/>
              <a:gd name="connsiteY24" fmla="*/ 5931515 h 6296870"/>
              <a:gd name="connsiteX25" fmla="*/ 3843537 w 6477862"/>
              <a:gd name="connsiteY25" fmla="*/ 5840143 h 6296870"/>
              <a:gd name="connsiteX26" fmla="*/ 3701114 w 6477862"/>
              <a:gd name="connsiteY26" fmla="*/ 5850973 h 6296870"/>
              <a:gd name="connsiteX27" fmla="*/ 3550471 w 6477862"/>
              <a:gd name="connsiteY27" fmla="*/ 5854782 h 6296870"/>
              <a:gd name="connsiteX28" fmla="*/ 682554 w 6477862"/>
              <a:gd name="connsiteY28" fmla="*/ 3517362 h 6296870"/>
              <a:gd name="connsiteX29" fmla="*/ 669422 w 6477862"/>
              <a:gd name="connsiteY29" fmla="*/ 3431314 h 6296870"/>
              <a:gd name="connsiteX30" fmla="*/ 661668 w 6477862"/>
              <a:gd name="connsiteY30" fmla="*/ 3430131 h 6296870"/>
              <a:gd name="connsiteX31" fmla="*/ 0 w 6477862"/>
              <a:gd name="connsiteY31" fmla="*/ 2618292 h 6296870"/>
              <a:gd name="connsiteX32" fmla="*/ 828675 w 6477862"/>
              <a:gd name="connsiteY32" fmla="*/ 1789617 h 6296870"/>
              <a:gd name="connsiteX33" fmla="*/ 852075 w 6477862"/>
              <a:gd name="connsiteY33" fmla="*/ 1790798 h 6296870"/>
              <a:gd name="connsiteX34" fmla="*/ 853129 w 6477862"/>
              <a:gd name="connsiteY34" fmla="*/ 1787918 h 6296870"/>
              <a:gd name="connsiteX35" fmla="*/ 3550471 w 6477862"/>
              <a:gd name="connsiteY35" fmla="*/ 0 h 629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7862" h="6296870">
                <a:moveTo>
                  <a:pt x="3558852" y="465676"/>
                </a:moveTo>
                <a:cubicBezTo>
                  <a:pt x="2624149" y="465676"/>
                  <a:pt x="1811118" y="986613"/>
                  <a:pt x="1394253" y="1753991"/>
                </a:cubicBezTo>
                <a:lnTo>
                  <a:pt x="1304103" y="1941131"/>
                </a:lnTo>
                <a:lnTo>
                  <a:pt x="1414637" y="2032330"/>
                </a:lnTo>
                <a:cubicBezTo>
                  <a:pt x="1564597" y="2182291"/>
                  <a:pt x="1657350" y="2389459"/>
                  <a:pt x="1657350" y="2618292"/>
                </a:cubicBezTo>
                <a:cubicBezTo>
                  <a:pt x="1657350" y="2961541"/>
                  <a:pt x="1448657" y="3256046"/>
                  <a:pt x="1151233" y="3381845"/>
                </a:cubicBezTo>
                <a:lnTo>
                  <a:pt x="1141344" y="3385465"/>
                </a:lnTo>
                <a:lnTo>
                  <a:pt x="1147151" y="3423512"/>
                </a:lnTo>
                <a:cubicBezTo>
                  <a:pt x="1376696" y="4545274"/>
                  <a:pt x="2369230" y="5389105"/>
                  <a:pt x="3558852" y="5389105"/>
                </a:cubicBezTo>
                <a:lnTo>
                  <a:pt x="3756550" y="5379122"/>
                </a:lnTo>
                <a:lnTo>
                  <a:pt x="3768444" y="5301188"/>
                </a:lnTo>
                <a:cubicBezTo>
                  <a:pt x="3845714" y="4923575"/>
                  <a:pt x="4179826" y="4639520"/>
                  <a:pt x="4580283" y="4639520"/>
                </a:cubicBezTo>
                <a:cubicBezTo>
                  <a:pt x="4751907" y="4639520"/>
                  <a:pt x="4911346" y="4691694"/>
                  <a:pt x="5043603" y="4781045"/>
                </a:cubicBezTo>
                <a:lnTo>
                  <a:pt x="5111372" y="4836959"/>
                </a:lnTo>
                <a:lnTo>
                  <a:pt x="5124731" y="4826970"/>
                </a:lnTo>
                <a:cubicBezTo>
                  <a:pt x="5671840" y="4375455"/>
                  <a:pt x="6020566" y="3692148"/>
                  <a:pt x="6020566" y="2927391"/>
                </a:cubicBezTo>
                <a:cubicBezTo>
                  <a:pt x="6020566" y="1567823"/>
                  <a:pt x="4918420" y="465676"/>
                  <a:pt x="3558852" y="465676"/>
                </a:cubicBezTo>
                <a:close/>
                <a:moveTo>
                  <a:pt x="3550471" y="0"/>
                </a:moveTo>
                <a:cubicBezTo>
                  <a:pt x="5167224" y="0"/>
                  <a:pt x="6477862" y="1310637"/>
                  <a:pt x="6477862" y="2927391"/>
                </a:cubicBezTo>
                <a:cubicBezTo>
                  <a:pt x="6477862" y="3836815"/>
                  <a:pt x="6063168" y="4649382"/>
                  <a:pt x="5412563" y="5186308"/>
                </a:cubicBezTo>
                <a:lnTo>
                  <a:pt x="5370292" y="5217918"/>
                </a:lnTo>
                <a:lnTo>
                  <a:pt x="5371702" y="5221772"/>
                </a:lnTo>
                <a:cubicBezTo>
                  <a:pt x="5395915" y="5299617"/>
                  <a:pt x="5408958" y="5382383"/>
                  <a:pt x="5408958" y="5468195"/>
                </a:cubicBezTo>
                <a:cubicBezTo>
                  <a:pt x="5408958" y="5925860"/>
                  <a:pt x="5037948" y="6296870"/>
                  <a:pt x="4580283" y="6296870"/>
                </a:cubicBezTo>
                <a:cubicBezTo>
                  <a:pt x="4294242" y="6296870"/>
                  <a:pt x="4042051" y="6151944"/>
                  <a:pt x="3893133" y="5931515"/>
                </a:cubicBezTo>
                <a:lnTo>
                  <a:pt x="3843537" y="5840143"/>
                </a:lnTo>
                <a:lnTo>
                  <a:pt x="3701114" y="5850973"/>
                </a:lnTo>
                <a:cubicBezTo>
                  <a:pt x="3651219" y="5853502"/>
                  <a:pt x="3600995" y="5854782"/>
                  <a:pt x="3550471" y="5854782"/>
                </a:cubicBezTo>
                <a:cubicBezTo>
                  <a:pt x="2135812" y="5854782"/>
                  <a:pt x="955522" y="4851325"/>
                  <a:pt x="682554" y="3517362"/>
                </a:cubicBezTo>
                <a:lnTo>
                  <a:pt x="669422" y="3431314"/>
                </a:lnTo>
                <a:lnTo>
                  <a:pt x="661668" y="3430131"/>
                </a:lnTo>
                <a:cubicBezTo>
                  <a:pt x="284054" y="3352860"/>
                  <a:pt x="0" y="3018749"/>
                  <a:pt x="0" y="2618292"/>
                </a:cubicBezTo>
                <a:cubicBezTo>
                  <a:pt x="0" y="2160627"/>
                  <a:pt x="371010" y="1789617"/>
                  <a:pt x="828675" y="1789617"/>
                </a:cubicBezTo>
                <a:lnTo>
                  <a:pt x="852075" y="1790798"/>
                </a:lnTo>
                <a:lnTo>
                  <a:pt x="853129" y="1787918"/>
                </a:lnTo>
                <a:cubicBezTo>
                  <a:pt x="1297531" y="737234"/>
                  <a:pt x="2337906" y="0"/>
                  <a:pt x="3550471" y="0"/>
                </a:cubicBezTo>
                <a:close/>
              </a:path>
            </a:pathLst>
          </a:cu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oup 112">
            <a:extLst>
              <a:ext uri="{FF2B5EF4-FFF2-40B4-BE49-F238E27FC236}">
                <a16:creationId xmlns:a16="http://schemas.microsoft.com/office/drawing/2014/main" id="{CFF29B8D-8D51-E9DE-006E-7E4161E67645}"/>
              </a:ext>
            </a:extLst>
          </p:cNvPr>
          <p:cNvGrpSpPr/>
          <p:nvPr/>
        </p:nvGrpSpPr>
        <p:grpSpPr>
          <a:xfrm>
            <a:off x="0" y="3003365"/>
            <a:ext cx="3923620" cy="3854634"/>
            <a:chOff x="90488" y="0"/>
            <a:chExt cx="9069649" cy="8891144"/>
          </a:xfrm>
        </p:grpSpPr>
        <p:sp>
          <p:nvSpPr>
            <p:cNvPr id="22" name="Freeform 5">
              <a:extLst>
                <a:ext uri="{FF2B5EF4-FFF2-40B4-BE49-F238E27FC236}">
                  <a16:creationId xmlns:a16="http://schemas.microsoft.com/office/drawing/2014/main" id="{08DC955F-DEB1-60AA-8AEE-02CB50373321}"/>
                </a:ext>
              </a:extLst>
            </p:cNvPr>
            <p:cNvSpPr>
              <a:spLocks noEditPoints="1"/>
            </p:cNvSpPr>
            <p:nvPr/>
          </p:nvSpPr>
          <p:spPr bwMode="auto">
            <a:xfrm>
              <a:off x="4575148" y="1233663"/>
              <a:ext cx="1723696" cy="2781938"/>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D113F4A7-C5C8-AC1B-9E0D-3608F4369500}"/>
                </a:ext>
              </a:extLst>
            </p:cNvPr>
            <p:cNvSpPr>
              <a:spLocks noEditPoints="1"/>
            </p:cNvSpPr>
            <p:nvPr/>
          </p:nvSpPr>
          <p:spPr bwMode="auto">
            <a:xfrm>
              <a:off x="4153758" y="1449125"/>
              <a:ext cx="2503554" cy="347599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78246D60-9C88-A1F1-6F8B-B08B30AD1679}"/>
                </a:ext>
              </a:extLst>
            </p:cNvPr>
            <p:cNvSpPr>
              <a:spLocks/>
            </p:cNvSpPr>
            <p:nvPr/>
          </p:nvSpPr>
          <p:spPr bwMode="auto">
            <a:xfrm>
              <a:off x="3801010" y="2431098"/>
              <a:ext cx="1513954" cy="1212689"/>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2E9F0EA7-81F3-D393-F769-3C2CDC87E6F8}"/>
                </a:ext>
              </a:extLst>
            </p:cNvPr>
            <p:cNvSpPr>
              <a:spLocks noEditPoints="1"/>
            </p:cNvSpPr>
            <p:nvPr/>
          </p:nvSpPr>
          <p:spPr bwMode="auto">
            <a:xfrm>
              <a:off x="1791303" y="0"/>
              <a:ext cx="4644827" cy="3466459"/>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F2782B8B-D313-D88C-A6B5-3D63FE4C4A63}"/>
                </a:ext>
              </a:extLst>
            </p:cNvPr>
            <p:cNvSpPr>
              <a:spLocks/>
            </p:cNvSpPr>
            <p:nvPr/>
          </p:nvSpPr>
          <p:spPr bwMode="auto">
            <a:xfrm>
              <a:off x="2820944" y="1557809"/>
              <a:ext cx="1725603" cy="1182181"/>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E08FE5A3-E612-74CE-BEA5-BFB9E9F15B91}"/>
                </a:ext>
              </a:extLst>
            </p:cNvPr>
            <p:cNvSpPr>
              <a:spLocks noEditPoints="1"/>
            </p:cNvSpPr>
            <p:nvPr/>
          </p:nvSpPr>
          <p:spPr bwMode="auto">
            <a:xfrm>
              <a:off x="4713000" y="3262438"/>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F3F33A77-BC59-F1A2-E0B2-999E5B4EA930}"/>
                </a:ext>
              </a:extLst>
            </p:cNvPr>
            <p:cNvSpPr>
              <a:spLocks noEditPoints="1"/>
            </p:cNvSpPr>
            <p:nvPr/>
          </p:nvSpPr>
          <p:spPr bwMode="auto">
            <a:xfrm>
              <a:off x="92395" y="4309240"/>
              <a:ext cx="3012654" cy="3203329"/>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8D0C7F79-50F5-1210-A03A-66DD49BEF41C}"/>
                </a:ext>
              </a:extLst>
            </p:cNvPr>
            <p:cNvSpPr>
              <a:spLocks noEditPoints="1"/>
            </p:cNvSpPr>
            <p:nvPr/>
          </p:nvSpPr>
          <p:spPr bwMode="auto">
            <a:xfrm>
              <a:off x="90488" y="2715202"/>
              <a:ext cx="3149940" cy="3157567"/>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FE818936-5EF9-7758-F323-D0865DB325FB}"/>
                </a:ext>
              </a:extLst>
            </p:cNvPr>
            <p:cNvSpPr>
              <a:spLocks/>
            </p:cNvSpPr>
            <p:nvPr/>
          </p:nvSpPr>
          <p:spPr bwMode="auto">
            <a:xfrm>
              <a:off x="1962910" y="5476167"/>
              <a:ext cx="1035362" cy="1264171"/>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58AB7358-BA62-76BF-C96F-65C0DB6D6674}"/>
                </a:ext>
              </a:extLst>
            </p:cNvPr>
            <p:cNvSpPr>
              <a:spLocks/>
            </p:cNvSpPr>
            <p:nvPr/>
          </p:nvSpPr>
          <p:spPr bwMode="auto">
            <a:xfrm>
              <a:off x="792170" y="5975733"/>
              <a:ext cx="3111805" cy="2915411"/>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AEE0535E-4B8C-AB52-E370-E6A6036A6256}"/>
                </a:ext>
              </a:extLst>
            </p:cNvPr>
            <p:cNvSpPr>
              <a:spLocks/>
            </p:cNvSpPr>
            <p:nvPr/>
          </p:nvSpPr>
          <p:spPr bwMode="auto">
            <a:xfrm>
              <a:off x="6048332" y="98197"/>
              <a:ext cx="3111805" cy="2919224"/>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1BE87DFB-A58D-DC16-707B-6ACB539C999D}"/>
                </a:ext>
              </a:extLst>
            </p:cNvPr>
            <p:cNvSpPr>
              <a:spLocks noEditPoints="1"/>
            </p:cNvSpPr>
            <p:nvPr/>
          </p:nvSpPr>
          <p:spPr bwMode="auto">
            <a:xfrm>
              <a:off x="878420" y="739817"/>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solidFill>
              <a:schemeClr val="accent2">
                <a:alpha val="58824"/>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4">
            <a:extLst>
              <a:ext uri="{FF2B5EF4-FFF2-40B4-BE49-F238E27FC236}">
                <a16:creationId xmlns:a16="http://schemas.microsoft.com/office/drawing/2014/main" id="{BAC6AF9A-A3A5-413F-A88F-82BCC2A29176}"/>
              </a:ext>
            </a:extLst>
          </p:cNvPr>
          <p:cNvGrpSpPr>
            <a:grpSpLocks noChangeAspect="1"/>
          </p:cNvGrpSpPr>
          <p:nvPr/>
        </p:nvGrpSpPr>
        <p:grpSpPr bwMode="auto">
          <a:xfrm>
            <a:off x="2512701" y="2319978"/>
            <a:ext cx="3396015" cy="3854634"/>
            <a:chOff x="57" y="0"/>
            <a:chExt cx="4117" cy="4663"/>
          </a:xfrm>
          <a:solidFill>
            <a:srgbClr val="00B0F0">
              <a:alpha val="58824"/>
            </a:srgbClr>
          </a:solidFill>
        </p:grpSpPr>
        <p:sp>
          <p:nvSpPr>
            <p:cNvPr id="37" name="Freeform 5">
              <a:extLst>
                <a:ext uri="{FF2B5EF4-FFF2-40B4-BE49-F238E27FC236}">
                  <a16:creationId xmlns:a16="http://schemas.microsoft.com/office/drawing/2014/main" id="{25796DFE-AB7F-15F1-2B65-5753A537100D}"/>
                </a:ext>
              </a:extLst>
            </p:cNvPr>
            <p:cNvSpPr>
              <a:spLocks noEditPoints="1"/>
            </p:cNvSpPr>
            <p:nvPr/>
          </p:nvSpPr>
          <p:spPr bwMode="auto">
            <a:xfrm>
              <a:off x="2409" y="647"/>
              <a:ext cx="904" cy="1459"/>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CDFFF041-563A-EF5E-7E26-DDF95AA7D245}"/>
                </a:ext>
              </a:extLst>
            </p:cNvPr>
            <p:cNvSpPr>
              <a:spLocks noEditPoints="1"/>
            </p:cNvSpPr>
            <p:nvPr/>
          </p:nvSpPr>
          <p:spPr bwMode="auto">
            <a:xfrm>
              <a:off x="2188" y="760"/>
              <a:ext cx="1313" cy="182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1981E5A4-FF18-D166-3462-C86E6C336A17}"/>
                </a:ext>
              </a:extLst>
            </p:cNvPr>
            <p:cNvSpPr>
              <a:spLocks/>
            </p:cNvSpPr>
            <p:nvPr/>
          </p:nvSpPr>
          <p:spPr bwMode="auto">
            <a:xfrm>
              <a:off x="2003" y="1275"/>
              <a:ext cx="794" cy="636"/>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E0A32278-AF48-49B2-B2F1-EF75012CC45F}"/>
                </a:ext>
              </a:extLst>
            </p:cNvPr>
            <p:cNvSpPr>
              <a:spLocks noEditPoints="1"/>
            </p:cNvSpPr>
            <p:nvPr/>
          </p:nvSpPr>
          <p:spPr bwMode="auto">
            <a:xfrm>
              <a:off x="949" y="0"/>
              <a:ext cx="2436" cy="1818"/>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40D11320-86DA-1580-4BED-A2BAA6450911}"/>
                </a:ext>
              </a:extLst>
            </p:cNvPr>
            <p:cNvSpPr>
              <a:spLocks/>
            </p:cNvSpPr>
            <p:nvPr/>
          </p:nvSpPr>
          <p:spPr bwMode="auto">
            <a:xfrm>
              <a:off x="1489" y="817"/>
              <a:ext cx="905" cy="620"/>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C616AECE-83F7-F13F-EE28-BCAC4D1677C5}"/>
                </a:ext>
              </a:extLst>
            </p:cNvPr>
            <p:cNvSpPr>
              <a:spLocks noEditPoints="1"/>
            </p:cNvSpPr>
            <p:nvPr/>
          </p:nvSpPr>
          <p:spPr bwMode="auto">
            <a:xfrm>
              <a:off x="1381" y="2796"/>
              <a:ext cx="1039" cy="1160"/>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6E26E8B4-4DC8-4277-DFD2-B6E5F9966708}"/>
                </a:ext>
              </a:extLst>
            </p:cNvPr>
            <p:cNvSpPr>
              <a:spLocks noEditPoints="1"/>
            </p:cNvSpPr>
            <p:nvPr/>
          </p:nvSpPr>
          <p:spPr bwMode="auto">
            <a:xfrm>
              <a:off x="58" y="2260"/>
              <a:ext cx="1580" cy="1680"/>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98DB091F-7886-98F5-B87E-3DB1D0728679}"/>
                </a:ext>
              </a:extLst>
            </p:cNvPr>
            <p:cNvSpPr>
              <a:spLocks noEditPoints="1"/>
            </p:cNvSpPr>
            <p:nvPr/>
          </p:nvSpPr>
          <p:spPr bwMode="auto">
            <a:xfrm>
              <a:off x="57" y="1424"/>
              <a:ext cx="1652" cy="1656"/>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BE185DCB-445F-1D0A-8EA4-5DAF8DEA9756}"/>
                </a:ext>
              </a:extLst>
            </p:cNvPr>
            <p:cNvSpPr>
              <a:spLocks/>
            </p:cNvSpPr>
            <p:nvPr/>
          </p:nvSpPr>
          <p:spPr bwMode="auto">
            <a:xfrm>
              <a:off x="1039" y="2872"/>
              <a:ext cx="543" cy="663"/>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EF602530-CC4C-1E8C-B6A4-D7104B751D22}"/>
                </a:ext>
              </a:extLst>
            </p:cNvPr>
            <p:cNvSpPr>
              <a:spLocks/>
            </p:cNvSpPr>
            <p:nvPr/>
          </p:nvSpPr>
          <p:spPr bwMode="auto">
            <a:xfrm>
              <a:off x="425" y="3134"/>
              <a:ext cx="1632" cy="1529"/>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4D56A2FA-B000-BE7A-3D65-A77981D86740}"/>
                </a:ext>
              </a:extLst>
            </p:cNvPr>
            <p:cNvSpPr>
              <a:spLocks/>
            </p:cNvSpPr>
            <p:nvPr/>
          </p:nvSpPr>
          <p:spPr bwMode="auto">
            <a:xfrm>
              <a:off x="2542" y="1010"/>
              <a:ext cx="1632" cy="1531"/>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CuadroTexto 47">
            <a:extLst>
              <a:ext uri="{FF2B5EF4-FFF2-40B4-BE49-F238E27FC236}">
                <a16:creationId xmlns:a16="http://schemas.microsoft.com/office/drawing/2014/main" id="{53833E03-9415-2BCD-1267-C75CCD1CE65B}"/>
              </a:ext>
            </a:extLst>
          </p:cNvPr>
          <p:cNvSpPr txBox="1"/>
          <p:nvPr/>
        </p:nvSpPr>
        <p:spPr>
          <a:xfrm>
            <a:off x="-70531" y="2336310"/>
            <a:ext cx="8069838" cy="1569660"/>
          </a:xfrm>
          <a:prstGeom prst="rect">
            <a:avLst/>
          </a:prstGeom>
          <a:noFill/>
          <a:effectLst>
            <a:outerShdw blurRad="50800" dist="38100" dir="2700000" algn="tl" rotWithShape="0">
              <a:prstClr val="black">
                <a:alpha val="40000"/>
              </a:prstClr>
            </a:outerShdw>
          </a:effectLst>
        </p:spPr>
        <p:txBody>
          <a:bodyPr wrap="none" rtlCol="0">
            <a:spAutoFit/>
          </a:bodyPr>
          <a:lstStyle/>
          <a:p>
            <a:r>
              <a:rPr lang="es-MX" sz="9600" b="1" dirty="0">
                <a:solidFill>
                  <a:schemeClr val="bg1"/>
                </a:solidFill>
                <a:latin typeface="Aharoni" panose="02010803020104030203" pitchFamily="2" charset="-79"/>
                <a:cs typeface="Aharoni" panose="02010803020104030203" pitchFamily="2" charset="-79"/>
              </a:rPr>
              <a:t>THANK YOU </a:t>
            </a:r>
            <a:endParaRPr lang="es-PE" sz="9600" b="1" dirty="0">
              <a:solidFill>
                <a:schemeClr val="bg1"/>
              </a:solidFill>
              <a:latin typeface="Aharoni" panose="02010803020104030203" pitchFamily="2" charset="-79"/>
              <a:cs typeface="Aharoni" panose="02010803020104030203" pitchFamily="2" charset="-79"/>
            </a:endParaRPr>
          </a:p>
        </p:txBody>
      </p:sp>
      <p:cxnSp>
        <p:nvCxnSpPr>
          <p:cNvPr id="50" name="Conector recto 49">
            <a:extLst>
              <a:ext uri="{FF2B5EF4-FFF2-40B4-BE49-F238E27FC236}">
                <a16:creationId xmlns:a16="http://schemas.microsoft.com/office/drawing/2014/main" id="{5537AC0C-18B3-C807-3925-0A76E9A9A44A}"/>
              </a:ext>
            </a:extLst>
          </p:cNvPr>
          <p:cNvCxnSpPr>
            <a:cxnSpLocks/>
          </p:cNvCxnSpPr>
          <p:nvPr/>
        </p:nvCxnSpPr>
        <p:spPr>
          <a:xfrm>
            <a:off x="3635070" y="4432891"/>
            <a:ext cx="20192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F8768107-7E59-F5B2-6C2A-C35B9E48338E}"/>
              </a:ext>
            </a:extLst>
          </p:cNvPr>
          <p:cNvCxnSpPr>
            <a:cxnSpLocks/>
          </p:cNvCxnSpPr>
          <p:nvPr/>
        </p:nvCxnSpPr>
        <p:spPr>
          <a:xfrm>
            <a:off x="870514" y="4438255"/>
            <a:ext cx="182158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Google Shape;6325;p79">
            <a:extLst>
              <a:ext uri="{FF2B5EF4-FFF2-40B4-BE49-F238E27FC236}">
                <a16:creationId xmlns:a16="http://schemas.microsoft.com/office/drawing/2014/main" id="{CE91325F-A329-034A-3C4D-538304B89DCC}"/>
              </a:ext>
            </a:extLst>
          </p:cNvPr>
          <p:cNvSpPr txBox="1"/>
          <p:nvPr/>
        </p:nvSpPr>
        <p:spPr>
          <a:xfrm>
            <a:off x="1024967" y="3324103"/>
            <a:ext cx="3968607" cy="560000"/>
          </a:xfrm>
          <a:prstGeom prst="rect">
            <a:avLst/>
          </a:prstGeom>
          <a:noFill/>
          <a:ln>
            <a:noFill/>
          </a:ln>
        </p:spPr>
        <p:txBody>
          <a:bodyPr spcFirstLastPara="1" wrap="square" lIns="121900" tIns="121900" rIns="121900" bIns="121900" anchor="ctr" anchorCtr="0">
            <a:noAutofit/>
          </a:bodyPr>
          <a:lstStyle/>
          <a:p>
            <a:pPr algn="ctr"/>
            <a:r>
              <a:rPr lang="en" sz="2000" dirty="0">
                <a:solidFill>
                  <a:schemeClr val="bg1"/>
                </a:solidFill>
                <a:latin typeface="Raleway"/>
                <a:ea typeface="Raleway"/>
                <a:cs typeface="Raleway"/>
                <a:sym typeface="Raleway"/>
              </a:rPr>
              <a:t>GROUP 4 – DAB 106 - 004</a:t>
            </a:r>
            <a:endParaRPr sz="2000" dirty="0">
              <a:solidFill>
                <a:schemeClr val="bg1"/>
              </a:solidFill>
              <a:latin typeface="Raleway"/>
              <a:ea typeface="Raleway"/>
              <a:cs typeface="Raleway"/>
              <a:sym typeface="Raleway"/>
            </a:endParaRPr>
          </a:p>
        </p:txBody>
      </p:sp>
      <p:grpSp>
        <p:nvGrpSpPr>
          <p:cNvPr id="2" name="그룹 4">
            <a:extLst>
              <a:ext uri="{FF2B5EF4-FFF2-40B4-BE49-F238E27FC236}">
                <a16:creationId xmlns:a16="http://schemas.microsoft.com/office/drawing/2014/main" id="{36CD3184-FF74-528F-8C48-D2ADE3B3C48F}"/>
              </a:ext>
            </a:extLst>
          </p:cNvPr>
          <p:cNvGrpSpPr/>
          <p:nvPr/>
        </p:nvGrpSpPr>
        <p:grpSpPr>
          <a:xfrm>
            <a:off x="2698169" y="3985334"/>
            <a:ext cx="886243" cy="886243"/>
            <a:chOff x="4909726" y="2492773"/>
            <a:chExt cx="886243" cy="886243"/>
          </a:xfrm>
        </p:grpSpPr>
        <p:sp>
          <p:nvSpPr>
            <p:cNvPr id="5" name="Rounded Rectangle 36">
              <a:extLst>
                <a:ext uri="{FF2B5EF4-FFF2-40B4-BE49-F238E27FC236}">
                  <a16:creationId xmlns:a16="http://schemas.microsoft.com/office/drawing/2014/main" id="{C7CF7E9F-C9B3-4EED-55A1-5F5032459556}"/>
                </a:ext>
              </a:extLst>
            </p:cNvPr>
            <p:cNvSpPr/>
            <p:nvPr/>
          </p:nvSpPr>
          <p:spPr>
            <a:xfrm rot="18900000">
              <a:off x="4909726" y="2492773"/>
              <a:ext cx="886243" cy="886243"/>
            </a:xfrm>
            <a:prstGeom prst="roundRect">
              <a:avLst>
                <a:gd name="adj" fmla="val 15614"/>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44">
              <a:extLst>
                <a:ext uri="{FF2B5EF4-FFF2-40B4-BE49-F238E27FC236}">
                  <a16:creationId xmlns:a16="http://schemas.microsoft.com/office/drawing/2014/main" id="{9E99573C-72CB-2456-6F16-DF3A79D2C24D}"/>
                </a:ext>
              </a:extLst>
            </p:cNvPr>
            <p:cNvSpPr/>
            <p:nvPr/>
          </p:nvSpPr>
          <p:spPr>
            <a:xfrm rot="18900000">
              <a:off x="4970966" y="2554013"/>
              <a:ext cx="763760" cy="763760"/>
            </a:xfrm>
            <a:prstGeom prst="roundRect">
              <a:avLst>
                <a:gd name="adj" fmla="val 15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Frame 17">
            <a:extLst>
              <a:ext uri="{FF2B5EF4-FFF2-40B4-BE49-F238E27FC236}">
                <a16:creationId xmlns:a16="http://schemas.microsoft.com/office/drawing/2014/main" id="{D2F9B717-4932-199A-93CF-50A41ADAFFBF}"/>
              </a:ext>
            </a:extLst>
          </p:cNvPr>
          <p:cNvSpPr/>
          <p:nvPr/>
        </p:nvSpPr>
        <p:spPr>
          <a:xfrm>
            <a:off x="2985155" y="4286740"/>
            <a:ext cx="306748" cy="298667"/>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1" name="TextBox 19">
            <a:extLst>
              <a:ext uri="{FF2B5EF4-FFF2-40B4-BE49-F238E27FC236}">
                <a16:creationId xmlns:a16="http://schemas.microsoft.com/office/drawing/2014/main" id="{744015D7-FAAA-A74E-EEF1-2BABD163B52F}"/>
              </a:ext>
            </a:extLst>
          </p:cNvPr>
          <p:cNvSpPr txBox="1"/>
          <p:nvPr/>
        </p:nvSpPr>
        <p:spPr>
          <a:xfrm>
            <a:off x="139009" y="222663"/>
            <a:ext cx="6026643" cy="769441"/>
          </a:xfrm>
          <a:prstGeom prst="rect">
            <a:avLst/>
          </a:prstGeom>
          <a:noFill/>
        </p:spPr>
        <p:txBody>
          <a:bodyPr wrap="square" rtlCol="0" anchor="ctr">
            <a:spAutoFit/>
          </a:bodyPr>
          <a:lstStyle/>
          <a:p>
            <a:r>
              <a:rPr lang="en-US" altLang="ko-KR" sz="4400" dirty="0">
                <a:solidFill>
                  <a:schemeClr val="bg1"/>
                </a:solidFill>
                <a:latin typeface="Aharoni" panose="02010803020104030203" pitchFamily="2" charset="-79"/>
                <a:cs typeface="Aharoni" panose="02010803020104030203" pitchFamily="2" charset="-79"/>
              </a:rPr>
              <a:t>CONVERSATIONAL AI</a:t>
            </a:r>
            <a:endParaRPr lang="ko-KR" altLang="en-US" sz="4400" dirty="0">
              <a:solidFill>
                <a:schemeClr val="bg1"/>
              </a:solidFill>
              <a:latin typeface="Aharoni" panose="02010803020104030203" pitchFamily="2" charset="-79"/>
              <a:cs typeface="Aharoni" panose="02010803020104030203" pitchFamily="2" charset="-79"/>
            </a:endParaRPr>
          </a:p>
        </p:txBody>
      </p:sp>
      <p:grpSp>
        <p:nvGrpSpPr>
          <p:cNvPr id="13" name="Google Shape;1251;p61">
            <a:extLst>
              <a:ext uri="{FF2B5EF4-FFF2-40B4-BE49-F238E27FC236}">
                <a16:creationId xmlns:a16="http://schemas.microsoft.com/office/drawing/2014/main" id="{3A926E8F-29F8-476D-5A64-F49B40E4ECEC}"/>
              </a:ext>
            </a:extLst>
          </p:cNvPr>
          <p:cNvGrpSpPr/>
          <p:nvPr/>
        </p:nvGrpSpPr>
        <p:grpSpPr>
          <a:xfrm>
            <a:off x="333842" y="933721"/>
            <a:ext cx="401947" cy="193645"/>
            <a:chOff x="4659775" y="2072775"/>
            <a:chExt cx="74325" cy="28700"/>
          </a:xfrm>
          <a:solidFill>
            <a:srgbClr val="0070C0"/>
          </a:solidFill>
        </p:grpSpPr>
        <p:sp>
          <p:nvSpPr>
            <p:cNvPr id="14" name="Google Shape;1252;p61">
              <a:extLst>
                <a:ext uri="{FF2B5EF4-FFF2-40B4-BE49-F238E27FC236}">
                  <a16:creationId xmlns:a16="http://schemas.microsoft.com/office/drawing/2014/main" id="{ADEB372F-A367-DB2C-2B5C-B84939EC5A18}"/>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3;p61">
              <a:extLst>
                <a:ext uri="{FF2B5EF4-FFF2-40B4-BE49-F238E27FC236}">
                  <a16:creationId xmlns:a16="http://schemas.microsoft.com/office/drawing/2014/main" id="{4A22275E-8652-E35D-4D0B-53E265EF7EE7}"/>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4;p61">
              <a:extLst>
                <a:ext uri="{FF2B5EF4-FFF2-40B4-BE49-F238E27FC236}">
                  <a16:creationId xmlns:a16="http://schemas.microsoft.com/office/drawing/2014/main" id="{423837F2-04BA-5DD5-34C4-280CFDFC2D1C}"/>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23">
            <a:extLst>
              <a:ext uri="{FF2B5EF4-FFF2-40B4-BE49-F238E27FC236}">
                <a16:creationId xmlns:a16="http://schemas.microsoft.com/office/drawing/2014/main" id="{42BE2FC6-08D4-59EF-6C58-5405487E92BB}"/>
              </a:ext>
            </a:extLst>
          </p:cNvPr>
          <p:cNvSpPr txBox="1"/>
          <p:nvPr/>
        </p:nvSpPr>
        <p:spPr>
          <a:xfrm>
            <a:off x="839081" y="831952"/>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0645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92458A19-EC9C-E5AB-FA7D-7E3FDACCD8F9}"/>
              </a:ext>
            </a:extLst>
          </p:cNvPr>
          <p:cNvPicPr>
            <a:picLocks noGrp="1" noChangeAspect="1"/>
          </p:cNvPicPr>
          <p:nvPr>
            <p:ph type="pic" idx="12"/>
          </p:nvPr>
        </p:nvPicPr>
        <p:blipFill rotWithShape="1">
          <a:blip r:embed="rId2">
            <a:extLst>
              <a:ext uri="{28A0092B-C50C-407E-A947-70E740481C1C}">
                <a14:useLocalDpi xmlns:a14="http://schemas.microsoft.com/office/drawing/2010/main" val="0"/>
              </a:ext>
            </a:extLst>
          </a:blip>
          <a:srcRect l="31641" t="-559" r="35275" b="559"/>
          <a:stretch/>
        </p:blipFill>
        <p:spPr>
          <a:xfrm>
            <a:off x="3725545" y="1229662"/>
            <a:ext cx="2666667" cy="5369887"/>
          </a:xfrm>
        </p:spPr>
      </p:pic>
      <p:sp>
        <p:nvSpPr>
          <p:cNvPr id="40" name="Rectangle 7">
            <a:extLst>
              <a:ext uri="{FF2B5EF4-FFF2-40B4-BE49-F238E27FC236}">
                <a16:creationId xmlns:a16="http://schemas.microsoft.com/office/drawing/2014/main" id="{BFCC0EAD-1AAB-4EC5-918C-7A52B2BA601A}"/>
              </a:ext>
            </a:extLst>
          </p:cNvPr>
          <p:cNvSpPr/>
          <p:nvPr/>
        </p:nvSpPr>
        <p:spPr>
          <a:xfrm>
            <a:off x="6285787" y="1795949"/>
            <a:ext cx="5923696" cy="39642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78A3B64-370E-4BED-8B8E-A47AA8C017BA}"/>
              </a:ext>
            </a:extLst>
          </p:cNvPr>
          <p:cNvSpPr txBox="1"/>
          <p:nvPr/>
        </p:nvSpPr>
        <p:spPr>
          <a:xfrm>
            <a:off x="6519684" y="2062282"/>
            <a:ext cx="575221" cy="452438"/>
          </a:xfrm>
          <a:custGeom>
            <a:avLst/>
            <a:gdLst/>
            <a:ahLst/>
            <a:cxnLst/>
            <a:rect l="l" t="t" r="r" b="b"/>
            <a:pathLst>
              <a:path w="575221" h="452438">
                <a:moveTo>
                  <a:pt x="534293" y="0"/>
                </a:moveTo>
                <a:lnTo>
                  <a:pt x="575221" y="86320"/>
                </a:lnTo>
                <a:cubicBezTo>
                  <a:pt x="533549" y="100211"/>
                  <a:pt x="503659" y="119559"/>
                  <a:pt x="485552" y="144363"/>
                </a:cubicBezTo>
                <a:cubicBezTo>
                  <a:pt x="467445" y="169168"/>
                  <a:pt x="457895" y="202158"/>
                  <a:pt x="456903" y="243334"/>
                </a:cubicBezTo>
                <a:lnTo>
                  <a:pt x="558106" y="243334"/>
                </a:lnTo>
                <a:lnTo>
                  <a:pt x="558106" y="452438"/>
                </a:lnTo>
                <a:lnTo>
                  <a:pt x="349002" y="452438"/>
                </a:lnTo>
                <a:lnTo>
                  <a:pt x="349002" y="302865"/>
                </a:lnTo>
                <a:cubicBezTo>
                  <a:pt x="349002" y="241846"/>
                  <a:pt x="354335" y="193973"/>
                  <a:pt x="365001" y="159246"/>
                </a:cubicBezTo>
                <a:cubicBezTo>
                  <a:pt x="375667" y="124520"/>
                  <a:pt x="395511" y="93266"/>
                  <a:pt x="424533" y="65484"/>
                </a:cubicBezTo>
                <a:cubicBezTo>
                  <a:pt x="453554" y="37703"/>
                  <a:pt x="490141" y="15875"/>
                  <a:pt x="534293" y="0"/>
                </a:cubicBezTo>
                <a:close/>
                <a:moveTo>
                  <a:pt x="185291" y="0"/>
                </a:moveTo>
                <a:lnTo>
                  <a:pt x="226219" y="86320"/>
                </a:lnTo>
                <a:cubicBezTo>
                  <a:pt x="184547" y="100211"/>
                  <a:pt x="154658" y="119559"/>
                  <a:pt x="136550" y="144363"/>
                </a:cubicBezTo>
                <a:cubicBezTo>
                  <a:pt x="118443" y="169168"/>
                  <a:pt x="108893" y="202158"/>
                  <a:pt x="107901" y="243334"/>
                </a:cubicBezTo>
                <a:lnTo>
                  <a:pt x="209104" y="243334"/>
                </a:lnTo>
                <a:lnTo>
                  <a:pt x="209104" y="452438"/>
                </a:lnTo>
                <a:lnTo>
                  <a:pt x="0" y="452438"/>
                </a:lnTo>
                <a:lnTo>
                  <a:pt x="0" y="302865"/>
                </a:lnTo>
                <a:cubicBezTo>
                  <a:pt x="0" y="242342"/>
                  <a:pt x="5333" y="194593"/>
                  <a:pt x="15999" y="159618"/>
                </a:cubicBezTo>
                <a:cubicBezTo>
                  <a:pt x="26665" y="124644"/>
                  <a:pt x="46385" y="93266"/>
                  <a:pt x="75159" y="65484"/>
                </a:cubicBezTo>
                <a:cubicBezTo>
                  <a:pt x="103932" y="37703"/>
                  <a:pt x="140643" y="15875"/>
                  <a:pt x="18529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12000" b="1" dirty="0">
              <a:solidFill>
                <a:schemeClr val="accent1"/>
              </a:solidFill>
              <a:cs typeface="Arial" pitchFamily="34" charset="0"/>
            </a:endParaRPr>
          </a:p>
        </p:txBody>
      </p:sp>
      <p:sp>
        <p:nvSpPr>
          <p:cNvPr id="43" name="TextBox 42">
            <a:extLst>
              <a:ext uri="{FF2B5EF4-FFF2-40B4-BE49-F238E27FC236}">
                <a16:creationId xmlns:a16="http://schemas.microsoft.com/office/drawing/2014/main" id="{DC318503-CDD5-4A44-A416-4D6FC380E4BF}"/>
              </a:ext>
            </a:extLst>
          </p:cNvPr>
          <p:cNvSpPr txBox="1"/>
          <p:nvPr/>
        </p:nvSpPr>
        <p:spPr>
          <a:xfrm>
            <a:off x="7104772" y="2182494"/>
            <a:ext cx="4785768" cy="1200329"/>
          </a:xfrm>
          <a:prstGeom prst="rect">
            <a:avLst/>
          </a:prstGeom>
          <a:noFill/>
        </p:spPr>
        <p:txBody>
          <a:bodyPr wrap="square" rtlCol="0">
            <a:spAutoFit/>
          </a:bodyPr>
          <a:lstStyle/>
          <a:p>
            <a:r>
              <a:rPr lang="en-US" altLang="ko-KR" b="1" dirty="0">
                <a:solidFill>
                  <a:schemeClr val="bg1"/>
                </a:solidFill>
                <a:cs typeface="Arial" pitchFamily="34" charset="0"/>
              </a:rPr>
              <a:t>It is a social welfare or community development project, aimed at improving the school registration process of Public Schools for immigrant children.</a:t>
            </a:r>
          </a:p>
        </p:txBody>
      </p:sp>
      <p:pic>
        <p:nvPicPr>
          <p:cNvPr id="4" name="Marcador de posición de imagen 3">
            <a:extLst>
              <a:ext uri="{FF2B5EF4-FFF2-40B4-BE49-F238E27FC236}">
                <a16:creationId xmlns:a16="http://schemas.microsoft.com/office/drawing/2014/main" id="{F8CAFB34-CC44-A656-EB2F-600E682AB841}"/>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9513" t="-71" r="30813" b="71"/>
          <a:stretch/>
        </p:blipFill>
        <p:spPr>
          <a:xfrm>
            <a:off x="72102" y="0"/>
            <a:ext cx="3616824" cy="5541154"/>
          </a:xfrm>
        </p:spPr>
      </p:pic>
      <p:sp>
        <p:nvSpPr>
          <p:cNvPr id="8" name="TextBox 19">
            <a:extLst>
              <a:ext uri="{FF2B5EF4-FFF2-40B4-BE49-F238E27FC236}">
                <a16:creationId xmlns:a16="http://schemas.microsoft.com/office/drawing/2014/main" id="{E93C6855-B5A1-1356-7CF8-F92B82F5AD6A}"/>
              </a:ext>
            </a:extLst>
          </p:cNvPr>
          <p:cNvSpPr txBox="1"/>
          <p:nvPr/>
        </p:nvSpPr>
        <p:spPr>
          <a:xfrm>
            <a:off x="5812019" y="143467"/>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pic>
        <p:nvPicPr>
          <p:cNvPr id="9" name="Imagen 8">
            <a:extLst>
              <a:ext uri="{FF2B5EF4-FFF2-40B4-BE49-F238E27FC236}">
                <a16:creationId xmlns:a16="http://schemas.microsoft.com/office/drawing/2014/main" id="{497DEC28-4972-1674-07FE-7FC78C99C016}"/>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818268" y="101896"/>
            <a:ext cx="1064295" cy="1064295"/>
          </a:xfrm>
          <a:prstGeom prst="rect">
            <a:avLst/>
          </a:prstGeom>
        </p:spPr>
      </p:pic>
      <p:sp>
        <p:nvSpPr>
          <p:cNvPr id="10" name="TextBox 23">
            <a:extLst>
              <a:ext uri="{FF2B5EF4-FFF2-40B4-BE49-F238E27FC236}">
                <a16:creationId xmlns:a16="http://schemas.microsoft.com/office/drawing/2014/main" id="{FD5BABDE-4FFD-2F10-E65F-812A24145076}"/>
              </a:ext>
            </a:extLst>
          </p:cNvPr>
          <p:cNvSpPr txBox="1"/>
          <p:nvPr/>
        </p:nvSpPr>
        <p:spPr>
          <a:xfrm>
            <a:off x="6350202" y="794287"/>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grpSp>
        <p:nvGrpSpPr>
          <p:cNvPr id="11" name="Google Shape;1251;p61">
            <a:extLst>
              <a:ext uri="{FF2B5EF4-FFF2-40B4-BE49-F238E27FC236}">
                <a16:creationId xmlns:a16="http://schemas.microsoft.com/office/drawing/2014/main" id="{E16BE3BB-0633-ACA8-ACB9-E754419BF2BD}"/>
              </a:ext>
            </a:extLst>
          </p:cNvPr>
          <p:cNvGrpSpPr/>
          <p:nvPr/>
        </p:nvGrpSpPr>
        <p:grpSpPr>
          <a:xfrm>
            <a:off x="5850679" y="912908"/>
            <a:ext cx="401947" cy="193645"/>
            <a:chOff x="4659775" y="2072775"/>
            <a:chExt cx="74325" cy="28700"/>
          </a:xfrm>
          <a:solidFill>
            <a:srgbClr val="0070C0"/>
          </a:solidFill>
        </p:grpSpPr>
        <p:sp>
          <p:nvSpPr>
            <p:cNvPr id="12" name="Google Shape;1252;p61">
              <a:extLst>
                <a:ext uri="{FF2B5EF4-FFF2-40B4-BE49-F238E27FC236}">
                  <a16:creationId xmlns:a16="http://schemas.microsoft.com/office/drawing/2014/main" id="{CCBA35F4-3FC8-2163-2382-FC572491EDC3}"/>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3;p61">
              <a:extLst>
                <a:ext uri="{FF2B5EF4-FFF2-40B4-BE49-F238E27FC236}">
                  <a16:creationId xmlns:a16="http://schemas.microsoft.com/office/drawing/2014/main" id="{12EDBD90-7FC7-4114-6D94-B6F05788F66B}"/>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4;p61">
              <a:extLst>
                <a:ext uri="{FF2B5EF4-FFF2-40B4-BE49-F238E27FC236}">
                  <a16:creationId xmlns:a16="http://schemas.microsoft.com/office/drawing/2014/main" id="{1AFCB44F-79AE-D25B-5DCB-22A7B6A26AC8}"/>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59B62F7-0364-06A3-F12E-649685AE2A08}"/>
              </a:ext>
            </a:extLst>
          </p:cNvPr>
          <p:cNvSpPr txBox="1"/>
          <p:nvPr/>
        </p:nvSpPr>
        <p:spPr>
          <a:xfrm rot="157259">
            <a:off x="1214822" y="569476"/>
            <a:ext cx="1474011" cy="1708160"/>
          </a:xfrm>
          <a:prstGeom prst="rect">
            <a:avLst/>
          </a:prstGeom>
          <a:noFill/>
        </p:spPr>
        <p:txBody>
          <a:bodyPr wrap="square" rtlCol="0" anchor="ctr">
            <a:spAutoFit/>
          </a:bodyPr>
          <a:lstStyle/>
          <a:p>
            <a:r>
              <a:rPr lang="en-GB" altLang="ko-KR" sz="2100" b="1" dirty="0">
                <a:solidFill>
                  <a:srgbClr val="0070C0"/>
                </a:solidFill>
                <a:cs typeface="Arial" pitchFamily="34" charset="0"/>
              </a:rPr>
              <a:t>Hello!</a:t>
            </a:r>
          </a:p>
          <a:p>
            <a:endParaRPr lang="en-GB" altLang="ko-KR" sz="2100" b="1" dirty="0">
              <a:solidFill>
                <a:srgbClr val="0070C0"/>
              </a:solidFill>
              <a:cs typeface="Arial" pitchFamily="34" charset="0"/>
            </a:endParaRPr>
          </a:p>
          <a:p>
            <a:r>
              <a:rPr lang="en-GB" altLang="ko-KR" sz="2100" b="1" dirty="0">
                <a:solidFill>
                  <a:srgbClr val="0070C0"/>
                </a:solidFill>
                <a:cs typeface="Arial" pitchFamily="34" charset="0"/>
              </a:rPr>
              <a:t>What type </a:t>
            </a:r>
          </a:p>
          <a:p>
            <a:r>
              <a:rPr lang="en-GB" altLang="ko-KR" sz="2100" b="1" dirty="0">
                <a:solidFill>
                  <a:srgbClr val="0070C0"/>
                </a:solidFill>
                <a:cs typeface="Arial" pitchFamily="34" charset="0"/>
              </a:rPr>
              <a:t>of project </a:t>
            </a:r>
          </a:p>
          <a:p>
            <a:r>
              <a:rPr lang="en-GB" altLang="ko-KR" sz="2100" b="1" dirty="0">
                <a:solidFill>
                  <a:srgbClr val="0070C0"/>
                </a:solidFill>
                <a:cs typeface="Arial" pitchFamily="34" charset="0"/>
              </a:rPr>
              <a:t>is it?</a:t>
            </a:r>
          </a:p>
        </p:txBody>
      </p:sp>
      <p:sp>
        <p:nvSpPr>
          <p:cNvPr id="3" name="TextBox 2">
            <a:extLst>
              <a:ext uri="{FF2B5EF4-FFF2-40B4-BE49-F238E27FC236}">
                <a16:creationId xmlns:a16="http://schemas.microsoft.com/office/drawing/2014/main" id="{7FC5CEAC-7B89-7B30-5A63-FFDBA4F21ADF}"/>
              </a:ext>
            </a:extLst>
          </p:cNvPr>
          <p:cNvSpPr txBox="1"/>
          <p:nvPr/>
        </p:nvSpPr>
        <p:spPr>
          <a:xfrm>
            <a:off x="6946469" y="4170969"/>
            <a:ext cx="4785768" cy="1200329"/>
          </a:xfrm>
          <a:prstGeom prst="rect">
            <a:avLst/>
          </a:prstGeom>
          <a:noFill/>
        </p:spPr>
        <p:txBody>
          <a:bodyPr wrap="square" rtlCol="0">
            <a:spAutoFit/>
          </a:bodyPr>
          <a:lstStyle/>
          <a:p>
            <a:r>
              <a:rPr lang="en-US" altLang="ko-KR" b="1" dirty="0">
                <a:solidFill>
                  <a:schemeClr val="bg1"/>
                </a:solidFill>
                <a:cs typeface="Arial" pitchFamily="34" charset="0"/>
              </a:rPr>
              <a:t>Public schools are often the primary option for immigrant families with a huge of benefits than private schools when adapting to a new culture.</a:t>
            </a:r>
          </a:p>
        </p:txBody>
      </p:sp>
      <p:sp>
        <p:nvSpPr>
          <p:cNvPr id="5" name="TextBox 4">
            <a:extLst>
              <a:ext uri="{FF2B5EF4-FFF2-40B4-BE49-F238E27FC236}">
                <a16:creationId xmlns:a16="http://schemas.microsoft.com/office/drawing/2014/main" id="{0840AA82-C762-2EB5-1BE2-6E9500D1DEE1}"/>
              </a:ext>
            </a:extLst>
          </p:cNvPr>
          <p:cNvSpPr txBox="1"/>
          <p:nvPr/>
        </p:nvSpPr>
        <p:spPr>
          <a:xfrm rot="10800000">
            <a:off x="11355021" y="3071011"/>
            <a:ext cx="575221" cy="452438"/>
          </a:xfrm>
          <a:custGeom>
            <a:avLst/>
            <a:gdLst/>
            <a:ahLst/>
            <a:cxnLst/>
            <a:rect l="l" t="t" r="r" b="b"/>
            <a:pathLst>
              <a:path w="575221" h="452438">
                <a:moveTo>
                  <a:pt x="534293" y="0"/>
                </a:moveTo>
                <a:lnTo>
                  <a:pt x="575221" y="86320"/>
                </a:lnTo>
                <a:cubicBezTo>
                  <a:pt x="533549" y="100211"/>
                  <a:pt x="503659" y="119559"/>
                  <a:pt x="485552" y="144363"/>
                </a:cubicBezTo>
                <a:cubicBezTo>
                  <a:pt x="467445" y="169168"/>
                  <a:pt x="457895" y="202158"/>
                  <a:pt x="456903" y="243334"/>
                </a:cubicBezTo>
                <a:lnTo>
                  <a:pt x="558106" y="243334"/>
                </a:lnTo>
                <a:lnTo>
                  <a:pt x="558106" y="452438"/>
                </a:lnTo>
                <a:lnTo>
                  <a:pt x="349002" y="452438"/>
                </a:lnTo>
                <a:lnTo>
                  <a:pt x="349002" y="302865"/>
                </a:lnTo>
                <a:cubicBezTo>
                  <a:pt x="349002" y="241846"/>
                  <a:pt x="354335" y="193973"/>
                  <a:pt x="365001" y="159246"/>
                </a:cubicBezTo>
                <a:cubicBezTo>
                  <a:pt x="375667" y="124520"/>
                  <a:pt x="395511" y="93266"/>
                  <a:pt x="424533" y="65484"/>
                </a:cubicBezTo>
                <a:cubicBezTo>
                  <a:pt x="453554" y="37703"/>
                  <a:pt x="490141" y="15875"/>
                  <a:pt x="534293" y="0"/>
                </a:cubicBezTo>
                <a:close/>
                <a:moveTo>
                  <a:pt x="185291" y="0"/>
                </a:moveTo>
                <a:lnTo>
                  <a:pt x="226219" y="86320"/>
                </a:lnTo>
                <a:cubicBezTo>
                  <a:pt x="184547" y="100211"/>
                  <a:pt x="154658" y="119559"/>
                  <a:pt x="136550" y="144363"/>
                </a:cubicBezTo>
                <a:cubicBezTo>
                  <a:pt x="118443" y="169168"/>
                  <a:pt x="108893" y="202158"/>
                  <a:pt x="107901" y="243334"/>
                </a:cubicBezTo>
                <a:lnTo>
                  <a:pt x="209104" y="243334"/>
                </a:lnTo>
                <a:lnTo>
                  <a:pt x="209104" y="452438"/>
                </a:lnTo>
                <a:lnTo>
                  <a:pt x="0" y="452438"/>
                </a:lnTo>
                <a:lnTo>
                  <a:pt x="0" y="302865"/>
                </a:lnTo>
                <a:cubicBezTo>
                  <a:pt x="0" y="242342"/>
                  <a:pt x="5333" y="194593"/>
                  <a:pt x="15999" y="159618"/>
                </a:cubicBezTo>
                <a:cubicBezTo>
                  <a:pt x="26665" y="124644"/>
                  <a:pt x="46385" y="93266"/>
                  <a:pt x="75159" y="65484"/>
                </a:cubicBezTo>
                <a:cubicBezTo>
                  <a:pt x="103932" y="37703"/>
                  <a:pt x="140643" y="15875"/>
                  <a:pt x="18529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120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2DCE78DC-EE72-E773-33CD-CDF37BBB5693}"/>
              </a:ext>
            </a:extLst>
          </p:cNvPr>
          <p:cNvSpPr txBox="1"/>
          <p:nvPr/>
        </p:nvSpPr>
        <p:spPr>
          <a:xfrm rot="10800000">
            <a:off x="11263441" y="4825052"/>
            <a:ext cx="575221" cy="452438"/>
          </a:xfrm>
          <a:custGeom>
            <a:avLst/>
            <a:gdLst/>
            <a:ahLst/>
            <a:cxnLst/>
            <a:rect l="l" t="t" r="r" b="b"/>
            <a:pathLst>
              <a:path w="575221" h="452438">
                <a:moveTo>
                  <a:pt x="534293" y="0"/>
                </a:moveTo>
                <a:lnTo>
                  <a:pt x="575221" y="86320"/>
                </a:lnTo>
                <a:cubicBezTo>
                  <a:pt x="533549" y="100211"/>
                  <a:pt x="503659" y="119559"/>
                  <a:pt x="485552" y="144363"/>
                </a:cubicBezTo>
                <a:cubicBezTo>
                  <a:pt x="467445" y="169168"/>
                  <a:pt x="457895" y="202158"/>
                  <a:pt x="456903" y="243334"/>
                </a:cubicBezTo>
                <a:lnTo>
                  <a:pt x="558106" y="243334"/>
                </a:lnTo>
                <a:lnTo>
                  <a:pt x="558106" y="452438"/>
                </a:lnTo>
                <a:lnTo>
                  <a:pt x="349002" y="452438"/>
                </a:lnTo>
                <a:lnTo>
                  <a:pt x="349002" y="302865"/>
                </a:lnTo>
                <a:cubicBezTo>
                  <a:pt x="349002" y="241846"/>
                  <a:pt x="354335" y="193973"/>
                  <a:pt x="365001" y="159246"/>
                </a:cubicBezTo>
                <a:cubicBezTo>
                  <a:pt x="375667" y="124520"/>
                  <a:pt x="395511" y="93266"/>
                  <a:pt x="424533" y="65484"/>
                </a:cubicBezTo>
                <a:cubicBezTo>
                  <a:pt x="453554" y="37703"/>
                  <a:pt x="490141" y="15875"/>
                  <a:pt x="534293" y="0"/>
                </a:cubicBezTo>
                <a:close/>
                <a:moveTo>
                  <a:pt x="185291" y="0"/>
                </a:moveTo>
                <a:lnTo>
                  <a:pt x="226219" y="86320"/>
                </a:lnTo>
                <a:cubicBezTo>
                  <a:pt x="184547" y="100211"/>
                  <a:pt x="154658" y="119559"/>
                  <a:pt x="136550" y="144363"/>
                </a:cubicBezTo>
                <a:cubicBezTo>
                  <a:pt x="118443" y="169168"/>
                  <a:pt x="108893" y="202158"/>
                  <a:pt x="107901" y="243334"/>
                </a:cubicBezTo>
                <a:lnTo>
                  <a:pt x="209104" y="243334"/>
                </a:lnTo>
                <a:lnTo>
                  <a:pt x="209104" y="452438"/>
                </a:lnTo>
                <a:lnTo>
                  <a:pt x="0" y="452438"/>
                </a:lnTo>
                <a:lnTo>
                  <a:pt x="0" y="302865"/>
                </a:lnTo>
                <a:cubicBezTo>
                  <a:pt x="0" y="242342"/>
                  <a:pt x="5333" y="194593"/>
                  <a:pt x="15999" y="159618"/>
                </a:cubicBezTo>
                <a:cubicBezTo>
                  <a:pt x="26665" y="124644"/>
                  <a:pt x="46385" y="93266"/>
                  <a:pt x="75159" y="65484"/>
                </a:cubicBezTo>
                <a:cubicBezTo>
                  <a:pt x="103932" y="37703"/>
                  <a:pt x="140643" y="15875"/>
                  <a:pt x="18529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120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3E05644D-A676-912F-7F28-4A58B4B21250}"/>
              </a:ext>
            </a:extLst>
          </p:cNvPr>
          <p:cNvSpPr txBox="1"/>
          <p:nvPr/>
        </p:nvSpPr>
        <p:spPr>
          <a:xfrm>
            <a:off x="6393523" y="4031477"/>
            <a:ext cx="575221" cy="452438"/>
          </a:xfrm>
          <a:custGeom>
            <a:avLst/>
            <a:gdLst/>
            <a:ahLst/>
            <a:cxnLst/>
            <a:rect l="l" t="t" r="r" b="b"/>
            <a:pathLst>
              <a:path w="575221" h="452438">
                <a:moveTo>
                  <a:pt x="534293" y="0"/>
                </a:moveTo>
                <a:lnTo>
                  <a:pt x="575221" y="86320"/>
                </a:lnTo>
                <a:cubicBezTo>
                  <a:pt x="533549" y="100211"/>
                  <a:pt x="503659" y="119559"/>
                  <a:pt x="485552" y="144363"/>
                </a:cubicBezTo>
                <a:cubicBezTo>
                  <a:pt x="467445" y="169168"/>
                  <a:pt x="457895" y="202158"/>
                  <a:pt x="456903" y="243334"/>
                </a:cubicBezTo>
                <a:lnTo>
                  <a:pt x="558106" y="243334"/>
                </a:lnTo>
                <a:lnTo>
                  <a:pt x="558106" y="452438"/>
                </a:lnTo>
                <a:lnTo>
                  <a:pt x="349002" y="452438"/>
                </a:lnTo>
                <a:lnTo>
                  <a:pt x="349002" y="302865"/>
                </a:lnTo>
                <a:cubicBezTo>
                  <a:pt x="349002" y="241846"/>
                  <a:pt x="354335" y="193973"/>
                  <a:pt x="365001" y="159246"/>
                </a:cubicBezTo>
                <a:cubicBezTo>
                  <a:pt x="375667" y="124520"/>
                  <a:pt x="395511" y="93266"/>
                  <a:pt x="424533" y="65484"/>
                </a:cubicBezTo>
                <a:cubicBezTo>
                  <a:pt x="453554" y="37703"/>
                  <a:pt x="490141" y="15875"/>
                  <a:pt x="534293" y="0"/>
                </a:cubicBezTo>
                <a:close/>
                <a:moveTo>
                  <a:pt x="185291" y="0"/>
                </a:moveTo>
                <a:lnTo>
                  <a:pt x="226219" y="86320"/>
                </a:lnTo>
                <a:cubicBezTo>
                  <a:pt x="184547" y="100211"/>
                  <a:pt x="154658" y="119559"/>
                  <a:pt x="136550" y="144363"/>
                </a:cubicBezTo>
                <a:cubicBezTo>
                  <a:pt x="118443" y="169168"/>
                  <a:pt x="108893" y="202158"/>
                  <a:pt x="107901" y="243334"/>
                </a:cubicBezTo>
                <a:lnTo>
                  <a:pt x="209104" y="243334"/>
                </a:lnTo>
                <a:lnTo>
                  <a:pt x="209104" y="452438"/>
                </a:lnTo>
                <a:lnTo>
                  <a:pt x="0" y="452438"/>
                </a:lnTo>
                <a:lnTo>
                  <a:pt x="0" y="302865"/>
                </a:lnTo>
                <a:cubicBezTo>
                  <a:pt x="0" y="242342"/>
                  <a:pt x="5333" y="194593"/>
                  <a:pt x="15999" y="159618"/>
                </a:cubicBezTo>
                <a:cubicBezTo>
                  <a:pt x="26665" y="124644"/>
                  <a:pt x="46385" y="93266"/>
                  <a:pt x="75159" y="65484"/>
                </a:cubicBezTo>
                <a:cubicBezTo>
                  <a:pt x="103932" y="37703"/>
                  <a:pt x="140643" y="15875"/>
                  <a:pt x="18529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12000" b="1" dirty="0">
              <a:solidFill>
                <a:schemeClr val="accent1"/>
              </a:solidFill>
              <a:cs typeface="Arial" pitchFamily="34" charset="0"/>
            </a:endParaRPr>
          </a:p>
        </p:txBody>
      </p:sp>
    </p:spTree>
    <p:extLst>
      <p:ext uri="{BB962C8B-B14F-4D97-AF65-F5344CB8AC3E}">
        <p14:creationId xmlns:p14="http://schemas.microsoft.com/office/powerpoint/2010/main" val="180905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44;p6">
            <a:extLst>
              <a:ext uri="{FF2B5EF4-FFF2-40B4-BE49-F238E27FC236}">
                <a16:creationId xmlns:a16="http://schemas.microsoft.com/office/drawing/2014/main" id="{10B438C1-70BA-4087-229F-9D19FFEEBE15}"/>
              </a:ext>
            </a:extLst>
          </p:cNvPr>
          <p:cNvGrpSpPr/>
          <p:nvPr/>
        </p:nvGrpSpPr>
        <p:grpSpPr>
          <a:xfrm rot="5400000">
            <a:off x="-1975920" y="1975934"/>
            <a:ext cx="6855345" cy="2903547"/>
            <a:chOff x="918675" y="2170075"/>
            <a:chExt cx="1582000" cy="614225"/>
          </a:xfrm>
        </p:grpSpPr>
        <p:sp>
          <p:nvSpPr>
            <p:cNvPr id="53" name="Google Shape;45;p6">
              <a:extLst>
                <a:ext uri="{FF2B5EF4-FFF2-40B4-BE49-F238E27FC236}">
                  <a16:creationId xmlns:a16="http://schemas.microsoft.com/office/drawing/2014/main" id="{C31F3924-2257-EDED-1DDE-39A19777D374}"/>
                </a:ext>
              </a:extLst>
            </p:cNvPr>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6;p6">
              <a:extLst>
                <a:ext uri="{FF2B5EF4-FFF2-40B4-BE49-F238E27FC236}">
                  <a16:creationId xmlns:a16="http://schemas.microsoft.com/office/drawing/2014/main" id="{447EC7ED-7AE9-98A6-5A7B-4EFD7FD939EA}"/>
                </a:ext>
              </a:extLst>
            </p:cNvPr>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p6">
              <a:extLst>
                <a:ext uri="{FF2B5EF4-FFF2-40B4-BE49-F238E27FC236}">
                  <a16:creationId xmlns:a16="http://schemas.microsoft.com/office/drawing/2014/main" id="{CCA1E21E-7E11-0916-E130-3D567BFB9C69}"/>
                </a:ext>
              </a:extLst>
            </p:cNvPr>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78C126E0-9DAC-50D0-1BCF-00B6534970CB}"/>
              </a:ext>
            </a:extLst>
          </p:cNvPr>
          <p:cNvPicPr>
            <a:picLocks noChangeAspect="1"/>
          </p:cNvPicPr>
          <p:nvPr/>
        </p:nvPicPr>
        <p:blipFill rotWithShape="1">
          <a:blip r:embed="rId2">
            <a:extLst>
              <a:ext uri="{28A0092B-C50C-407E-A947-70E740481C1C}">
                <a14:useLocalDpi xmlns:a14="http://schemas.microsoft.com/office/drawing/2010/main" val="0"/>
              </a:ext>
            </a:extLst>
          </a:blip>
          <a:srcRect l="19429"/>
          <a:stretch/>
        </p:blipFill>
        <p:spPr>
          <a:xfrm>
            <a:off x="27632" y="1210872"/>
            <a:ext cx="5381928" cy="5810250"/>
          </a:xfrm>
          <a:prstGeom prst="rect">
            <a:avLst/>
          </a:prstGeom>
        </p:spPr>
      </p:pic>
      <p:grpSp>
        <p:nvGrpSpPr>
          <p:cNvPr id="5" name="Group 20">
            <a:extLst>
              <a:ext uri="{FF2B5EF4-FFF2-40B4-BE49-F238E27FC236}">
                <a16:creationId xmlns:a16="http://schemas.microsoft.com/office/drawing/2014/main" id="{2BDD9671-980F-4D39-AC36-829789932DA1}"/>
              </a:ext>
            </a:extLst>
          </p:cNvPr>
          <p:cNvGrpSpPr/>
          <p:nvPr/>
        </p:nvGrpSpPr>
        <p:grpSpPr>
          <a:xfrm>
            <a:off x="5063545" y="1431985"/>
            <a:ext cx="6912273" cy="769441"/>
            <a:chOff x="4536777" y="615382"/>
            <a:chExt cx="6912273" cy="769441"/>
          </a:xfrm>
        </p:grpSpPr>
        <p:sp>
          <p:nvSpPr>
            <p:cNvPr id="22" name="TextBox 31">
              <a:extLst>
                <a:ext uri="{FF2B5EF4-FFF2-40B4-BE49-F238E27FC236}">
                  <a16:creationId xmlns:a16="http://schemas.microsoft.com/office/drawing/2014/main" id="{B4D62263-8094-4A24-AC0A-22C7E1F41C66}"/>
                </a:ext>
              </a:extLst>
            </p:cNvPr>
            <p:cNvSpPr txBox="1"/>
            <p:nvPr/>
          </p:nvSpPr>
          <p:spPr>
            <a:xfrm>
              <a:off x="4536777" y="615382"/>
              <a:ext cx="1083753" cy="769441"/>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4400" b="1" dirty="0">
                  <a:solidFill>
                    <a:srgbClr val="0070C0"/>
                  </a:solidFill>
                  <a:cs typeface="Arial" pitchFamily="34" charset="0"/>
                </a:rPr>
                <a:t>01</a:t>
              </a:r>
              <a:endParaRPr lang="ko-KR" altLang="en-US" sz="4400" b="1" dirty="0">
                <a:solidFill>
                  <a:srgbClr val="0070C0"/>
                </a:solidFill>
                <a:cs typeface="Arial" pitchFamily="34" charset="0"/>
              </a:endParaRPr>
            </a:p>
          </p:txBody>
        </p:sp>
        <p:sp>
          <p:nvSpPr>
            <p:cNvPr id="23" name="TextBox 32">
              <a:extLst>
                <a:ext uri="{FF2B5EF4-FFF2-40B4-BE49-F238E27FC236}">
                  <a16:creationId xmlns:a16="http://schemas.microsoft.com/office/drawing/2014/main" id="{1479D1A6-7D7B-4164-8F57-AB1927B5904E}"/>
                </a:ext>
              </a:extLst>
            </p:cNvPr>
            <p:cNvSpPr txBox="1"/>
            <p:nvPr/>
          </p:nvSpPr>
          <p:spPr>
            <a:xfrm>
              <a:off x="8120950" y="1000103"/>
              <a:ext cx="3328100" cy="307777"/>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400" b="1" dirty="0">
                <a:solidFill>
                  <a:schemeClr val="tx1">
                    <a:lumMod val="85000"/>
                    <a:lumOff val="15000"/>
                  </a:schemeClr>
                </a:solidFill>
                <a:cs typeface="Arial" pitchFamily="34" charset="0"/>
              </a:endParaRPr>
            </a:p>
          </p:txBody>
        </p:sp>
      </p:grpSp>
      <p:sp>
        <p:nvSpPr>
          <p:cNvPr id="18" name="TextBox 36">
            <a:extLst>
              <a:ext uri="{FF2B5EF4-FFF2-40B4-BE49-F238E27FC236}">
                <a16:creationId xmlns:a16="http://schemas.microsoft.com/office/drawing/2014/main" id="{E4B99F31-10CA-410D-B32B-B690FD5F9CA2}"/>
              </a:ext>
            </a:extLst>
          </p:cNvPr>
          <p:cNvSpPr txBox="1"/>
          <p:nvPr/>
        </p:nvSpPr>
        <p:spPr>
          <a:xfrm>
            <a:off x="5040439" y="2895392"/>
            <a:ext cx="1083753" cy="769441"/>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4400" b="1" dirty="0">
                <a:solidFill>
                  <a:srgbClr val="0070C0"/>
                </a:solidFill>
                <a:cs typeface="Arial" pitchFamily="34" charset="0"/>
              </a:rPr>
              <a:t>02</a:t>
            </a:r>
            <a:endParaRPr lang="ko-KR" altLang="en-US" sz="4400" b="1" dirty="0">
              <a:solidFill>
                <a:srgbClr val="0070C0"/>
              </a:solidFill>
              <a:cs typeface="Arial" pitchFamily="34" charset="0"/>
            </a:endParaRPr>
          </a:p>
        </p:txBody>
      </p:sp>
      <p:sp>
        <p:nvSpPr>
          <p:cNvPr id="14" name="TextBox 41">
            <a:extLst>
              <a:ext uri="{FF2B5EF4-FFF2-40B4-BE49-F238E27FC236}">
                <a16:creationId xmlns:a16="http://schemas.microsoft.com/office/drawing/2014/main" id="{BC4DC066-D33A-499D-A553-701CF9D5484D}"/>
              </a:ext>
            </a:extLst>
          </p:cNvPr>
          <p:cNvSpPr txBox="1"/>
          <p:nvPr/>
        </p:nvSpPr>
        <p:spPr>
          <a:xfrm>
            <a:off x="5115812" y="5058612"/>
            <a:ext cx="1083753" cy="769441"/>
          </a:xfrm>
          <a:prstGeom prst="rect">
            <a:avLst/>
          </a:prstGeom>
          <a:noFill/>
        </p:spPr>
        <p:txBody>
          <a:bodyPr wrap="square" lIns="108000" r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4400" b="1" dirty="0">
                <a:solidFill>
                  <a:srgbClr val="0070C0"/>
                </a:solidFill>
                <a:cs typeface="Arial" pitchFamily="34" charset="0"/>
              </a:rPr>
              <a:t>03</a:t>
            </a:r>
            <a:endParaRPr lang="ko-KR" altLang="en-US" sz="4400" b="1" dirty="0">
              <a:solidFill>
                <a:srgbClr val="0070C0"/>
              </a:solidFill>
              <a:cs typeface="Arial" pitchFamily="34" charset="0"/>
            </a:endParaRPr>
          </a:p>
        </p:txBody>
      </p:sp>
      <p:grpSp>
        <p:nvGrpSpPr>
          <p:cNvPr id="28" name="Group 4">
            <a:extLst>
              <a:ext uri="{FF2B5EF4-FFF2-40B4-BE49-F238E27FC236}">
                <a16:creationId xmlns:a16="http://schemas.microsoft.com/office/drawing/2014/main" id="{0A574618-2867-F2FE-958E-460673CFF52D}"/>
              </a:ext>
            </a:extLst>
          </p:cNvPr>
          <p:cNvGrpSpPr>
            <a:grpSpLocks noChangeAspect="1"/>
          </p:cNvGrpSpPr>
          <p:nvPr/>
        </p:nvGrpSpPr>
        <p:grpSpPr bwMode="auto">
          <a:xfrm>
            <a:off x="8595437" y="2829924"/>
            <a:ext cx="3396015" cy="3854634"/>
            <a:chOff x="57" y="0"/>
            <a:chExt cx="4117" cy="4663"/>
          </a:xfrm>
          <a:solidFill>
            <a:srgbClr val="00B0F0">
              <a:alpha val="25000"/>
            </a:srgbClr>
          </a:solidFill>
        </p:grpSpPr>
        <p:sp>
          <p:nvSpPr>
            <p:cNvPr id="29" name="Freeform 5">
              <a:extLst>
                <a:ext uri="{FF2B5EF4-FFF2-40B4-BE49-F238E27FC236}">
                  <a16:creationId xmlns:a16="http://schemas.microsoft.com/office/drawing/2014/main" id="{CCFDE6A2-A167-EACC-C822-706AE0CA75CD}"/>
                </a:ext>
              </a:extLst>
            </p:cNvPr>
            <p:cNvSpPr>
              <a:spLocks noEditPoints="1"/>
            </p:cNvSpPr>
            <p:nvPr/>
          </p:nvSpPr>
          <p:spPr bwMode="auto">
            <a:xfrm>
              <a:off x="2409" y="647"/>
              <a:ext cx="904" cy="1459"/>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FD644C82-623B-C17F-94F0-329B320B8753}"/>
                </a:ext>
              </a:extLst>
            </p:cNvPr>
            <p:cNvSpPr>
              <a:spLocks noEditPoints="1"/>
            </p:cNvSpPr>
            <p:nvPr/>
          </p:nvSpPr>
          <p:spPr bwMode="auto">
            <a:xfrm>
              <a:off x="2188" y="760"/>
              <a:ext cx="1313" cy="182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EBED53F0-805C-6C0C-9A98-CB44B9A6D140}"/>
                </a:ext>
              </a:extLst>
            </p:cNvPr>
            <p:cNvSpPr>
              <a:spLocks/>
            </p:cNvSpPr>
            <p:nvPr/>
          </p:nvSpPr>
          <p:spPr bwMode="auto">
            <a:xfrm>
              <a:off x="2003" y="1275"/>
              <a:ext cx="794" cy="636"/>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F4B55FFD-1C2E-091E-370A-BA880CA0DFE4}"/>
                </a:ext>
              </a:extLst>
            </p:cNvPr>
            <p:cNvSpPr>
              <a:spLocks noEditPoints="1"/>
            </p:cNvSpPr>
            <p:nvPr/>
          </p:nvSpPr>
          <p:spPr bwMode="auto">
            <a:xfrm>
              <a:off x="949" y="0"/>
              <a:ext cx="2436" cy="1818"/>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12402B8C-FB80-499C-70E2-4FBEBB28BE4F}"/>
                </a:ext>
              </a:extLst>
            </p:cNvPr>
            <p:cNvSpPr>
              <a:spLocks/>
            </p:cNvSpPr>
            <p:nvPr/>
          </p:nvSpPr>
          <p:spPr bwMode="auto">
            <a:xfrm>
              <a:off x="1489" y="817"/>
              <a:ext cx="905" cy="620"/>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6258886A-04CF-E6AB-A624-B56DF28C8BD2}"/>
                </a:ext>
              </a:extLst>
            </p:cNvPr>
            <p:cNvSpPr>
              <a:spLocks noEditPoints="1"/>
            </p:cNvSpPr>
            <p:nvPr/>
          </p:nvSpPr>
          <p:spPr bwMode="auto">
            <a:xfrm>
              <a:off x="1381" y="2796"/>
              <a:ext cx="1039" cy="1160"/>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EF09B681-A5EC-69EA-11BA-E49A2704384F}"/>
                </a:ext>
              </a:extLst>
            </p:cNvPr>
            <p:cNvSpPr>
              <a:spLocks noEditPoints="1"/>
            </p:cNvSpPr>
            <p:nvPr/>
          </p:nvSpPr>
          <p:spPr bwMode="auto">
            <a:xfrm>
              <a:off x="58" y="2260"/>
              <a:ext cx="1580" cy="1680"/>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7C65E799-6B22-9811-C025-D9CDA0AFDB56}"/>
                </a:ext>
              </a:extLst>
            </p:cNvPr>
            <p:cNvSpPr>
              <a:spLocks noEditPoints="1"/>
            </p:cNvSpPr>
            <p:nvPr/>
          </p:nvSpPr>
          <p:spPr bwMode="auto">
            <a:xfrm>
              <a:off x="57" y="1424"/>
              <a:ext cx="1652" cy="1656"/>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6C4E9898-3076-4DE9-6129-8368271CD437}"/>
                </a:ext>
              </a:extLst>
            </p:cNvPr>
            <p:cNvSpPr>
              <a:spLocks/>
            </p:cNvSpPr>
            <p:nvPr/>
          </p:nvSpPr>
          <p:spPr bwMode="auto">
            <a:xfrm>
              <a:off x="1039" y="2872"/>
              <a:ext cx="543" cy="663"/>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3A648E04-BAA2-FAAC-25B2-226A1B9C2062}"/>
                </a:ext>
              </a:extLst>
            </p:cNvPr>
            <p:cNvSpPr>
              <a:spLocks/>
            </p:cNvSpPr>
            <p:nvPr/>
          </p:nvSpPr>
          <p:spPr bwMode="auto">
            <a:xfrm>
              <a:off x="425" y="3134"/>
              <a:ext cx="1632" cy="1529"/>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7334D3A3-CB58-1E7F-B20D-9987E1DEC75F}"/>
                </a:ext>
              </a:extLst>
            </p:cNvPr>
            <p:cNvSpPr>
              <a:spLocks/>
            </p:cNvSpPr>
            <p:nvPr/>
          </p:nvSpPr>
          <p:spPr bwMode="auto">
            <a:xfrm>
              <a:off x="2542" y="1010"/>
              <a:ext cx="1632" cy="1531"/>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112">
            <a:extLst>
              <a:ext uri="{FF2B5EF4-FFF2-40B4-BE49-F238E27FC236}">
                <a16:creationId xmlns:a16="http://schemas.microsoft.com/office/drawing/2014/main" id="{32141D2C-06A8-5353-8545-47EAB7AD6F20}"/>
              </a:ext>
            </a:extLst>
          </p:cNvPr>
          <p:cNvGrpSpPr/>
          <p:nvPr/>
        </p:nvGrpSpPr>
        <p:grpSpPr>
          <a:xfrm>
            <a:off x="699261" y="4264683"/>
            <a:ext cx="3923620" cy="3854634"/>
            <a:chOff x="90488" y="0"/>
            <a:chExt cx="9069649" cy="8891144"/>
          </a:xfrm>
          <a:solidFill>
            <a:schemeClr val="bg1"/>
          </a:solidFill>
        </p:grpSpPr>
        <p:sp>
          <p:nvSpPr>
            <p:cNvPr id="41" name="Freeform 5">
              <a:extLst>
                <a:ext uri="{FF2B5EF4-FFF2-40B4-BE49-F238E27FC236}">
                  <a16:creationId xmlns:a16="http://schemas.microsoft.com/office/drawing/2014/main" id="{7EEE2CD6-D07E-98B8-0E4F-BDFD43FA13A6}"/>
                </a:ext>
              </a:extLst>
            </p:cNvPr>
            <p:cNvSpPr>
              <a:spLocks noEditPoints="1"/>
            </p:cNvSpPr>
            <p:nvPr/>
          </p:nvSpPr>
          <p:spPr bwMode="auto">
            <a:xfrm>
              <a:off x="4575148" y="1233663"/>
              <a:ext cx="1723696" cy="2781938"/>
            </a:xfrm>
            <a:custGeom>
              <a:avLst/>
              <a:gdLst>
                <a:gd name="T0" fmla="*/ 48 w 669"/>
                <a:gd name="T1" fmla="*/ 1065 h 1080"/>
                <a:gd name="T2" fmla="*/ 25 w 669"/>
                <a:gd name="T3" fmla="*/ 1055 h 1080"/>
                <a:gd name="T4" fmla="*/ 15 w 669"/>
                <a:gd name="T5" fmla="*/ 1032 h 1080"/>
                <a:gd name="T6" fmla="*/ 25 w 669"/>
                <a:gd name="T7" fmla="*/ 1009 h 1080"/>
                <a:gd name="T8" fmla="*/ 48 w 669"/>
                <a:gd name="T9" fmla="*/ 1000 h 1080"/>
                <a:gd name="T10" fmla="*/ 71 w 669"/>
                <a:gd name="T11" fmla="*/ 1009 h 1080"/>
                <a:gd name="T12" fmla="*/ 71 w 669"/>
                <a:gd name="T13" fmla="*/ 1055 h 1080"/>
                <a:gd name="T14" fmla="*/ 48 w 669"/>
                <a:gd name="T15" fmla="*/ 1065 h 1080"/>
                <a:gd name="T16" fmla="*/ 658 w 669"/>
                <a:gd name="T17" fmla="*/ 0 h 1080"/>
                <a:gd name="T18" fmla="*/ 387 w 669"/>
                <a:gd name="T19" fmla="*/ 271 h 1080"/>
                <a:gd name="T20" fmla="*/ 381 w 669"/>
                <a:gd name="T21" fmla="*/ 468 h 1080"/>
                <a:gd name="T22" fmla="*/ 43 w 669"/>
                <a:gd name="T23" fmla="*/ 807 h 1080"/>
                <a:gd name="T24" fmla="*/ 43 w 669"/>
                <a:gd name="T25" fmla="*/ 985 h 1080"/>
                <a:gd name="T26" fmla="*/ 14 w 669"/>
                <a:gd name="T27" fmla="*/ 998 h 1080"/>
                <a:gd name="T28" fmla="*/ 0 w 669"/>
                <a:gd name="T29" fmla="*/ 1032 h 1080"/>
                <a:gd name="T30" fmla="*/ 14 w 669"/>
                <a:gd name="T31" fmla="*/ 1066 h 1080"/>
                <a:gd name="T32" fmla="*/ 48 w 669"/>
                <a:gd name="T33" fmla="*/ 1080 h 1080"/>
                <a:gd name="T34" fmla="*/ 82 w 669"/>
                <a:gd name="T35" fmla="*/ 1066 h 1080"/>
                <a:gd name="T36" fmla="*/ 82 w 669"/>
                <a:gd name="T37" fmla="*/ 998 h 1080"/>
                <a:gd name="T38" fmla="*/ 58 w 669"/>
                <a:gd name="T39" fmla="*/ 986 h 1080"/>
                <a:gd name="T40" fmla="*/ 58 w 669"/>
                <a:gd name="T41" fmla="*/ 813 h 1080"/>
                <a:gd name="T42" fmla="*/ 396 w 669"/>
                <a:gd name="T43" fmla="*/ 475 h 1080"/>
                <a:gd name="T44" fmla="*/ 402 w 669"/>
                <a:gd name="T45" fmla="*/ 278 h 1080"/>
                <a:gd name="T46" fmla="*/ 669 w 669"/>
                <a:gd name="T47" fmla="*/ 11 h 1080"/>
                <a:gd name="T48" fmla="*/ 658 w 669"/>
                <a:gd name="T4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1080">
                  <a:moveTo>
                    <a:pt x="48" y="1065"/>
                  </a:moveTo>
                  <a:cubicBezTo>
                    <a:pt x="39" y="1065"/>
                    <a:pt x="31" y="1062"/>
                    <a:pt x="25" y="1055"/>
                  </a:cubicBezTo>
                  <a:cubicBezTo>
                    <a:pt x="19" y="1049"/>
                    <a:pt x="15" y="1041"/>
                    <a:pt x="15" y="1032"/>
                  </a:cubicBezTo>
                  <a:cubicBezTo>
                    <a:pt x="15" y="1024"/>
                    <a:pt x="19" y="1015"/>
                    <a:pt x="25" y="1009"/>
                  </a:cubicBezTo>
                  <a:cubicBezTo>
                    <a:pt x="31" y="1003"/>
                    <a:pt x="39" y="1000"/>
                    <a:pt x="48" y="1000"/>
                  </a:cubicBezTo>
                  <a:cubicBezTo>
                    <a:pt x="57" y="1000"/>
                    <a:pt x="65" y="1003"/>
                    <a:pt x="71" y="1009"/>
                  </a:cubicBezTo>
                  <a:cubicBezTo>
                    <a:pt x="84" y="1022"/>
                    <a:pt x="84" y="1043"/>
                    <a:pt x="71" y="1055"/>
                  </a:cubicBezTo>
                  <a:cubicBezTo>
                    <a:pt x="65" y="1062"/>
                    <a:pt x="57" y="1065"/>
                    <a:pt x="48" y="1065"/>
                  </a:cubicBezTo>
                  <a:moveTo>
                    <a:pt x="658" y="0"/>
                  </a:moveTo>
                  <a:cubicBezTo>
                    <a:pt x="387" y="271"/>
                    <a:pt x="387" y="271"/>
                    <a:pt x="387" y="271"/>
                  </a:cubicBezTo>
                  <a:cubicBezTo>
                    <a:pt x="381" y="468"/>
                    <a:pt x="381" y="468"/>
                    <a:pt x="381" y="468"/>
                  </a:cubicBezTo>
                  <a:cubicBezTo>
                    <a:pt x="43" y="807"/>
                    <a:pt x="43" y="807"/>
                    <a:pt x="43" y="807"/>
                  </a:cubicBezTo>
                  <a:cubicBezTo>
                    <a:pt x="43" y="985"/>
                    <a:pt x="43" y="985"/>
                    <a:pt x="43" y="985"/>
                  </a:cubicBezTo>
                  <a:cubicBezTo>
                    <a:pt x="32" y="986"/>
                    <a:pt x="22" y="991"/>
                    <a:pt x="14" y="998"/>
                  </a:cubicBezTo>
                  <a:cubicBezTo>
                    <a:pt x="5" y="1008"/>
                    <a:pt x="0" y="1020"/>
                    <a:pt x="0" y="1032"/>
                  </a:cubicBezTo>
                  <a:cubicBezTo>
                    <a:pt x="0" y="1045"/>
                    <a:pt x="5" y="1057"/>
                    <a:pt x="14" y="1066"/>
                  </a:cubicBezTo>
                  <a:cubicBezTo>
                    <a:pt x="23" y="1075"/>
                    <a:pt x="35" y="1080"/>
                    <a:pt x="48" y="1080"/>
                  </a:cubicBezTo>
                  <a:cubicBezTo>
                    <a:pt x="61" y="1080"/>
                    <a:pt x="73" y="1075"/>
                    <a:pt x="82" y="1066"/>
                  </a:cubicBezTo>
                  <a:cubicBezTo>
                    <a:pt x="101" y="1048"/>
                    <a:pt x="101" y="1017"/>
                    <a:pt x="82" y="998"/>
                  </a:cubicBezTo>
                  <a:cubicBezTo>
                    <a:pt x="75" y="992"/>
                    <a:pt x="67" y="987"/>
                    <a:pt x="58" y="986"/>
                  </a:cubicBezTo>
                  <a:cubicBezTo>
                    <a:pt x="58" y="813"/>
                    <a:pt x="58" y="813"/>
                    <a:pt x="58" y="813"/>
                  </a:cubicBezTo>
                  <a:cubicBezTo>
                    <a:pt x="396" y="475"/>
                    <a:pt x="396" y="475"/>
                    <a:pt x="396" y="475"/>
                  </a:cubicBezTo>
                  <a:cubicBezTo>
                    <a:pt x="402" y="278"/>
                    <a:pt x="402" y="278"/>
                    <a:pt x="402" y="278"/>
                  </a:cubicBezTo>
                  <a:cubicBezTo>
                    <a:pt x="669" y="11"/>
                    <a:pt x="669" y="11"/>
                    <a:pt x="669" y="11"/>
                  </a:cubicBezTo>
                  <a:cubicBezTo>
                    <a:pt x="658" y="0"/>
                    <a:pt x="658" y="0"/>
                    <a:pt x="6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E650367C-7D17-9D88-5F00-118908D76148}"/>
                </a:ext>
              </a:extLst>
            </p:cNvPr>
            <p:cNvSpPr>
              <a:spLocks noEditPoints="1"/>
            </p:cNvSpPr>
            <p:nvPr/>
          </p:nvSpPr>
          <p:spPr bwMode="auto">
            <a:xfrm>
              <a:off x="4153758" y="1449125"/>
              <a:ext cx="2503554" cy="3475993"/>
            </a:xfrm>
            <a:custGeom>
              <a:avLst/>
              <a:gdLst>
                <a:gd name="T0" fmla="*/ 53 w 972"/>
                <a:gd name="T1" fmla="*/ 1333 h 1349"/>
                <a:gd name="T2" fmla="*/ 30 w 972"/>
                <a:gd name="T3" fmla="*/ 1324 h 1349"/>
                <a:gd name="T4" fmla="*/ 30 w 972"/>
                <a:gd name="T5" fmla="*/ 1278 h 1349"/>
                <a:gd name="T6" fmla="*/ 53 w 972"/>
                <a:gd name="T7" fmla="*/ 1268 h 1349"/>
                <a:gd name="T8" fmla="*/ 76 w 972"/>
                <a:gd name="T9" fmla="*/ 1278 h 1349"/>
                <a:gd name="T10" fmla="*/ 86 w 972"/>
                <a:gd name="T11" fmla="*/ 1301 h 1349"/>
                <a:gd name="T12" fmla="*/ 76 w 972"/>
                <a:gd name="T13" fmla="*/ 1324 h 1349"/>
                <a:gd name="T14" fmla="*/ 53 w 972"/>
                <a:gd name="T15" fmla="*/ 1333 h 1349"/>
                <a:gd name="T16" fmla="*/ 961 w 972"/>
                <a:gd name="T17" fmla="*/ 0 h 1349"/>
                <a:gd name="T18" fmla="*/ 690 w 972"/>
                <a:gd name="T19" fmla="*/ 272 h 1349"/>
                <a:gd name="T20" fmla="*/ 684 w 972"/>
                <a:gd name="T21" fmla="*/ 469 h 1349"/>
                <a:gd name="T22" fmla="*/ 346 w 972"/>
                <a:gd name="T23" fmla="*/ 807 h 1349"/>
                <a:gd name="T24" fmla="*/ 346 w 972"/>
                <a:gd name="T25" fmla="*/ 989 h 1349"/>
                <a:gd name="T26" fmla="*/ 76 w 972"/>
                <a:gd name="T27" fmla="*/ 1259 h 1349"/>
                <a:gd name="T28" fmla="*/ 53 w 972"/>
                <a:gd name="T29" fmla="*/ 1253 h 1349"/>
                <a:gd name="T30" fmla="*/ 19 w 972"/>
                <a:gd name="T31" fmla="*/ 1267 h 1349"/>
                <a:gd name="T32" fmla="*/ 19 w 972"/>
                <a:gd name="T33" fmla="*/ 1335 h 1349"/>
                <a:gd name="T34" fmla="*/ 53 w 972"/>
                <a:gd name="T35" fmla="*/ 1349 h 1349"/>
                <a:gd name="T36" fmla="*/ 87 w 972"/>
                <a:gd name="T37" fmla="*/ 1335 h 1349"/>
                <a:gd name="T38" fmla="*/ 101 w 972"/>
                <a:gd name="T39" fmla="*/ 1301 h 1349"/>
                <a:gd name="T40" fmla="*/ 88 w 972"/>
                <a:gd name="T41" fmla="*/ 1268 h 1349"/>
                <a:gd name="T42" fmla="*/ 361 w 972"/>
                <a:gd name="T43" fmla="*/ 995 h 1349"/>
                <a:gd name="T44" fmla="*/ 361 w 972"/>
                <a:gd name="T45" fmla="*/ 813 h 1349"/>
                <a:gd name="T46" fmla="*/ 699 w 972"/>
                <a:gd name="T47" fmla="*/ 475 h 1349"/>
                <a:gd name="T48" fmla="*/ 705 w 972"/>
                <a:gd name="T49" fmla="*/ 278 h 1349"/>
                <a:gd name="T50" fmla="*/ 972 w 972"/>
                <a:gd name="T51" fmla="*/ 11 h 1349"/>
                <a:gd name="T52" fmla="*/ 961 w 972"/>
                <a:gd name="T5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2" h="1349">
                  <a:moveTo>
                    <a:pt x="53" y="1333"/>
                  </a:moveTo>
                  <a:cubicBezTo>
                    <a:pt x="44" y="1333"/>
                    <a:pt x="36" y="1330"/>
                    <a:pt x="30" y="1324"/>
                  </a:cubicBezTo>
                  <a:cubicBezTo>
                    <a:pt x="17" y="1311"/>
                    <a:pt x="17" y="1290"/>
                    <a:pt x="30" y="1278"/>
                  </a:cubicBezTo>
                  <a:cubicBezTo>
                    <a:pt x="36" y="1272"/>
                    <a:pt x="44" y="1268"/>
                    <a:pt x="53" y="1268"/>
                  </a:cubicBezTo>
                  <a:cubicBezTo>
                    <a:pt x="62" y="1268"/>
                    <a:pt x="70" y="1272"/>
                    <a:pt x="76" y="1278"/>
                  </a:cubicBezTo>
                  <a:cubicBezTo>
                    <a:pt x="82" y="1284"/>
                    <a:pt x="86" y="1292"/>
                    <a:pt x="86" y="1301"/>
                  </a:cubicBezTo>
                  <a:cubicBezTo>
                    <a:pt x="86" y="1309"/>
                    <a:pt x="82" y="1318"/>
                    <a:pt x="76" y="1324"/>
                  </a:cubicBezTo>
                  <a:cubicBezTo>
                    <a:pt x="70" y="1330"/>
                    <a:pt x="62" y="1333"/>
                    <a:pt x="53" y="1333"/>
                  </a:cubicBezTo>
                  <a:moveTo>
                    <a:pt x="961" y="0"/>
                  </a:moveTo>
                  <a:cubicBezTo>
                    <a:pt x="690" y="272"/>
                    <a:pt x="690" y="272"/>
                    <a:pt x="690" y="272"/>
                  </a:cubicBezTo>
                  <a:cubicBezTo>
                    <a:pt x="684" y="469"/>
                    <a:pt x="684" y="469"/>
                    <a:pt x="684" y="469"/>
                  </a:cubicBezTo>
                  <a:cubicBezTo>
                    <a:pt x="346" y="807"/>
                    <a:pt x="346" y="807"/>
                    <a:pt x="346" y="807"/>
                  </a:cubicBezTo>
                  <a:cubicBezTo>
                    <a:pt x="346" y="989"/>
                    <a:pt x="346" y="989"/>
                    <a:pt x="346" y="989"/>
                  </a:cubicBezTo>
                  <a:cubicBezTo>
                    <a:pt x="76" y="1259"/>
                    <a:pt x="76" y="1259"/>
                    <a:pt x="76" y="1259"/>
                  </a:cubicBezTo>
                  <a:cubicBezTo>
                    <a:pt x="69" y="1255"/>
                    <a:pt x="61" y="1253"/>
                    <a:pt x="53" y="1253"/>
                  </a:cubicBezTo>
                  <a:cubicBezTo>
                    <a:pt x="40" y="1253"/>
                    <a:pt x="28" y="1258"/>
                    <a:pt x="19" y="1267"/>
                  </a:cubicBezTo>
                  <a:cubicBezTo>
                    <a:pt x="0" y="1286"/>
                    <a:pt x="0" y="1316"/>
                    <a:pt x="19" y="1335"/>
                  </a:cubicBezTo>
                  <a:cubicBezTo>
                    <a:pt x="28" y="1344"/>
                    <a:pt x="40" y="1349"/>
                    <a:pt x="53" y="1349"/>
                  </a:cubicBezTo>
                  <a:cubicBezTo>
                    <a:pt x="66" y="1349"/>
                    <a:pt x="78" y="1344"/>
                    <a:pt x="87" y="1335"/>
                  </a:cubicBezTo>
                  <a:cubicBezTo>
                    <a:pt x="96" y="1326"/>
                    <a:pt x="101" y="1314"/>
                    <a:pt x="101" y="1301"/>
                  </a:cubicBezTo>
                  <a:cubicBezTo>
                    <a:pt x="101" y="1289"/>
                    <a:pt x="97" y="1277"/>
                    <a:pt x="88" y="1268"/>
                  </a:cubicBezTo>
                  <a:cubicBezTo>
                    <a:pt x="361" y="995"/>
                    <a:pt x="361" y="995"/>
                    <a:pt x="361" y="995"/>
                  </a:cubicBezTo>
                  <a:cubicBezTo>
                    <a:pt x="361" y="813"/>
                    <a:pt x="361" y="813"/>
                    <a:pt x="361" y="813"/>
                  </a:cubicBezTo>
                  <a:cubicBezTo>
                    <a:pt x="699" y="475"/>
                    <a:pt x="699" y="475"/>
                    <a:pt x="699" y="475"/>
                  </a:cubicBezTo>
                  <a:cubicBezTo>
                    <a:pt x="705" y="278"/>
                    <a:pt x="705" y="278"/>
                    <a:pt x="705" y="278"/>
                  </a:cubicBezTo>
                  <a:cubicBezTo>
                    <a:pt x="972" y="11"/>
                    <a:pt x="972" y="11"/>
                    <a:pt x="972" y="11"/>
                  </a:cubicBezTo>
                  <a:cubicBezTo>
                    <a:pt x="961" y="0"/>
                    <a:pt x="961" y="0"/>
                    <a:pt x="9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E1FDEE43-8A86-DA22-63A9-B944957C780A}"/>
                </a:ext>
              </a:extLst>
            </p:cNvPr>
            <p:cNvSpPr>
              <a:spLocks/>
            </p:cNvSpPr>
            <p:nvPr/>
          </p:nvSpPr>
          <p:spPr bwMode="auto">
            <a:xfrm>
              <a:off x="3801010" y="2431098"/>
              <a:ext cx="1513954" cy="1212689"/>
            </a:xfrm>
            <a:custGeom>
              <a:avLst/>
              <a:gdLst>
                <a:gd name="T0" fmla="*/ 557 w 588"/>
                <a:gd name="T1" fmla="*/ 0 h 471"/>
                <a:gd name="T2" fmla="*/ 537 w 588"/>
                <a:gd name="T3" fmla="*/ 8 h 471"/>
                <a:gd name="T4" fmla="*/ 533 w 588"/>
                <a:gd name="T5" fmla="*/ 41 h 471"/>
                <a:gd name="T6" fmla="*/ 203 w 588"/>
                <a:gd name="T7" fmla="*/ 371 h 471"/>
                <a:gd name="T8" fmla="*/ 54 w 588"/>
                <a:gd name="T9" fmla="*/ 428 h 471"/>
                <a:gd name="T10" fmla="*/ 51 w 588"/>
                <a:gd name="T11" fmla="*/ 424 h 471"/>
                <a:gd name="T12" fmla="*/ 31 w 588"/>
                <a:gd name="T13" fmla="*/ 415 h 471"/>
                <a:gd name="T14" fmla="*/ 11 w 588"/>
                <a:gd name="T15" fmla="*/ 424 h 471"/>
                <a:gd name="T16" fmla="*/ 11 w 588"/>
                <a:gd name="T17" fmla="*/ 463 h 471"/>
                <a:gd name="T18" fmla="*/ 31 w 588"/>
                <a:gd name="T19" fmla="*/ 471 h 471"/>
                <a:gd name="T20" fmla="*/ 51 w 588"/>
                <a:gd name="T21" fmla="*/ 463 h 471"/>
                <a:gd name="T22" fmla="*/ 59 w 588"/>
                <a:gd name="T23" fmla="*/ 443 h 471"/>
                <a:gd name="T24" fmla="*/ 212 w 588"/>
                <a:gd name="T25" fmla="*/ 384 h 471"/>
                <a:gd name="T26" fmla="*/ 544 w 588"/>
                <a:gd name="T27" fmla="*/ 52 h 471"/>
                <a:gd name="T28" fmla="*/ 557 w 588"/>
                <a:gd name="T29" fmla="*/ 55 h 471"/>
                <a:gd name="T30" fmla="*/ 577 w 588"/>
                <a:gd name="T31" fmla="*/ 47 h 471"/>
                <a:gd name="T32" fmla="*/ 577 w 588"/>
                <a:gd name="T33" fmla="*/ 8 h 471"/>
                <a:gd name="T34" fmla="*/ 557 w 588"/>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471">
                  <a:moveTo>
                    <a:pt x="557" y="0"/>
                  </a:moveTo>
                  <a:cubicBezTo>
                    <a:pt x="550" y="0"/>
                    <a:pt x="543" y="2"/>
                    <a:pt x="537" y="8"/>
                  </a:cubicBezTo>
                  <a:cubicBezTo>
                    <a:pt x="528" y="17"/>
                    <a:pt x="527" y="30"/>
                    <a:pt x="533" y="41"/>
                  </a:cubicBezTo>
                  <a:cubicBezTo>
                    <a:pt x="203" y="371"/>
                    <a:pt x="203" y="371"/>
                    <a:pt x="203" y="371"/>
                  </a:cubicBezTo>
                  <a:cubicBezTo>
                    <a:pt x="54" y="428"/>
                    <a:pt x="54" y="428"/>
                    <a:pt x="54" y="428"/>
                  </a:cubicBezTo>
                  <a:cubicBezTo>
                    <a:pt x="53" y="426"/>
                    <a:pt x="52" y="425"/>
                    <a:pt x="51" y="424"/>
                  </a:cubicBezTo>
                  <a:cubicBezTo>
                    <a:pt x="45" y="418"/>
                    <a:pt x="38" y="415"/>
                    <a:pt x="31" y="415"/>
                  </a:cubicBezTo>
                  <a:cubicBezTo>
                    <a:pt x="24" y="415"/>
                    <a:pt x="17" y="418"/>
                    <a:pt x="11" y="424"/>
                  </a:cubicBezTo>
                  <a:cubicBezTo>
                    <a:pt x="0" y="434"/>
                    <a:pt x="0" y="452"/>
                    <a:pt x="11" y="463"/>
                  </a:cubicBezTo>
                  <a:cubicBezTo>
                    <a:pt x="17" y="469"/>
                    <a:pt x="24" y="471"/>
                    <a:pt x="31" y="471"/>
                  </a:cubicBezTo>
                  <a:cubicBezTo>
                    <a:pt x="38" y="471"/>
                    <a:pt x="45" y="468"/>
                    <a:pt x="51" y="463"/>
                  </a:cubicBezTo>
                  <a:cubicBezTo>
                    <a:pt x="56" y="457"/>
                    <a:pt x="59" y="450"/>
                    <a:pt x="59" y="443"/>
                  </a:cubicBezTo>
                  <a:cubicBezTo>
                    <a:pt x="212" y="384"/>
                    <a:pt x="212" y="384"/>
                    <a:pt x="212" y="384"/>
                  </a:cubicBezTo>
                  <a:cubicBezTo>
                    <a:pt x="544" y="52"/>
                    <a:pt x="544" y="52"/>
                    <a:pt x="544" y="52"/>
                  </a:cubicBezTo>
                  <a:cubicBezTo>
                    <a:pt x="548" y="54"/>
                    <a:pt x="553" y="55"/>
                    <a:pt x="557" y="55"/>
                  </a:cubicBezTo>
                  <a:cubicBezTo>
                    <a:pt x="565" y="55"/>
                    <a:pt x="572" y="53"/>
                    <a:pt x="577" y="47"/>
                  </a:cubicBezTo>
                  <a:cubicBezTo>
                    <a:pt x="588" y="36"/>
                    <a:pt x="588" y="19"/>
                    <a:pt x="577" y="8"/>
                  </a:cubicBezTo>
                  <a:cubicBezTo>
                    <a:pt x="572" y="2"/>
                    <a:pt x="564" y="0"/>
                    <a:pt x="5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E8D68673-128D-6476-A716-FB258E571011}"/>
                </a:ext>
              </a:extLst>
            </p:cNvPr>
            <p:cNvSpPr>
              <a:spLocks noEditPoints="1"/>
            </p:cNvSpPr>
            <p:nvPr/>
          </p:nvSpPr>
          <p:spPr bwMode="auto">
            <a:xfrm>
              <a:off x="1791303" y="0"/>
              <a:ext cx="4644827" cy="3466459"/>
            </a:xfrm>
            <a:custGeom>
              <a:avLst/>
              <a:gdLst>
                <a:gd name="T0" fmla="*/ 52 w 1803"/>
                <a:gd name="T1" fmla="*/ 1321 h 1346"/>
                <a:gd name="T2" fmla="*/ 29 w 1803"/>
                <a:gd name="T3" fmla="*/ 1311 h 1346"/>
                <a:gd name="T4" fmla="*/ 20 w 1803"/>
                <a:gd name="T5" fmla="*/ 1288 h 1346"/>
                <a:gd name="T6" fmla="*/ 29 w 1803"/>
                <a:gd name="T7" fmla="*/ 1265 h 1346"/>
                <a:gd name="T8" fmla="*/ 52 w 1803"/>
                <a:gd name="T9" fmla="*/ 1255 h 1346"/>
                <a:gd name="T10" fmla="*/ 75 w 1803"/>
                <a:gd name="T11" fmla="*/ 1265 h 1346"/>
                <a:gd name="T12" fmla="*/ 85 w 1803"/>
                <a:gd name="T13" fmla="*/ 1288 h 1346"/>
                <a:gd name="T14" fmla="*/ 75 w 1803"/>
                <a:gd name="T15" fmla="*/ 1311 h 1346"/>
                <a:gd name="T16" fmla="*/ 52 w 1803"/>
                <a:gd name="T17" fmla="*/ 1321 h 1346"/>
                <a:gd name="T18" fmla="*/ 52 w 1803"/>
                <a:gd name="T19" fmla="*/ 1240 h 1346"/>
                <a:gd name="T20" fmla="*/ 18 w 1803"/>
                <a:gd name="T21" fmla="*/ 1254 h 1346"/>
                <a:gd name="T22" fmla="*/ 18 w 1803"/>
                <a:gd name="T23" fmla="*/ 1322 h 1346"/>
                <a:gd name="T24" fmla="*/ 52 w 1803"/>
                <a:gd name="T25" fmla="*/ 1336 h 1346"/>
                <a:gd name="T26" fmla="*/ 86 w 1803"/>
                <a:gd name="T27" fmla="*/ 1322 h 1346"/>
                <a:gd name="T28" fmla="*/ 97 w 1803"/>
                <a:gd name="T29" fmla="*/ 1306 h 1346"/>
                <a:gd name="T30" fmla="*/ 184 w 1803"/>
                <a:gd name="T31" fmla="*/ 1326 h 1346"/>
                <a:gd name="T32" fmla="*/ 186 w 1803"/>
                <a:gd name="T33" fmla="*/ 1312 h 1346"/>
                <a:gd name="T34" fmla="*/ 187 w 1803"/>
                <a:gd name="T35" fmla="*/ 1311 h 1346"/>
                <a:gd name="T36" fmla="*/ 100 w 1803"/>
                <a:gd name="T37" fmla="*/ 1291 h 1346"/>
                <a:gd name="T38" fmla="*/ 100 w 1803"/>
                <a:gd name="T39" fmla="*/ 1288 h 1346"/>
                <a:gd name="T40" fmla="*/ 86 w 1803"/>
                <a:gd name="T41" fmla="*/ 1254 h 1346"/>
                <a:gd name="T42" fmla="*/ 52 w 1803"/>
                <a:gd name="T43" fmla="*/ 1240 h 1346"/>
                <a:gd name="T44" fmla="*/ 380 w 1803"/>
                <a:gd name="T45" fmla="*/ 1234 h 1346"/>
                <a:gd name="T46" fmla="*/ 354 w 1803"/>
                <a:gd name="T47" fmla="*/ 1238 h 1346"/>
                <a:gd name="T48" fmla="*/ 264 w 1803"/>
                <a:gd name="T49" fmla="*/ 1329 h 1346"/>
                <a:gd name="T50" fmla="*/ 204 w 1803"/>
                <a:gd name="T51" fmla="*/ 1315 h 1346"/>
                <a:gd name="T52" fmla="*/ 200 w 1803"/>
                <a:gd name="T53" fmla="*/ 1319 h 1346"/>
                <a:gd name="T54" fmla="*/ 199 w 1803"/>
                <a:gd name="T55" fmla="*/ 1330 h 1346"/>
                <a:gd name="T56" fmla="*/ 269 w 1803"/>
                <a:gd name="T57" fmla="*/ 1346 h 1346"/>
                <a:gd name="T58" fmla="*/ 380 w 1803"/>
                <a:gd name="T59" fmla="*/ 1234 h 1346"/>
                <a:gd name="T60" fmla="*/ 471 w 1803"/>
                <a:gd name="T61" fmla="*/ 1121 h 1346"/>
                <a:gd name="T62" fmla="*/ 373 w 1803"/>
                <a:gd name="T63" fmla="*/ 1220 h 1346"/>
                <a:gd name="T64" fmla="*/ 392 w 1803"/>
                <a:gd name="T65" fmla="*/ 1217 h 1346"/>
                <a:gd name="T66" fmla="*/ 477 w 1803"/>
                <a:gd name="T67" fmla="*/ 1131 h 1346"/>
                <a:gd name="T68" fmla="*/ 471 w 1803"/>
                <a:gd name="T69" fmla="*/ 1121 h 1346"/>
                <a:gd name="T70" fmla="*/ 522 w 1803"/>
                <a:gd name="T71" fmla="*/ 1070 h 1346"/>
                <a:gd name="T72" fmla="*/ 484 w 1803"/>
                <a:gd name="T73" fmla="*/ 1109 h 1346"/>
                <a:gd name="T74" fmla="*/ 489 w 1803"/>
                <a:gd name="T75" fmla="*/ 1121 h 1346"/>
                <a:gd name="T76" fmla="*/ 491 w 1803"/>
                <a:gd name="T77" fmla="*/ 1123 h 1346"/>
                <a:gd name="T78" fmla="*/ 537 w 1803"/>
                <a:gd name="T79" fmla="*/ 1077 h 1346"/>
                <a:gd name="T80" fmla="*/ 522 w 1803"/>
                <a:gd name="T81" fmla="*/ 1070 h 1346"/>
                <a:gd name="T82" fmla="*/ 1792 w 1803"/>
                <a:gd name="T83" fmla="*/ 0 h 1346"/>
                <a:gd name="T84" fmla="*/ 808 w 1803"/>
                <a:gd name="T85" fmla="*/ 980 h 1346"/>
                <a:gd name="T86" fmla="*/ 651 w 1803"/>
                <a:gd name="T87" fmla="*/ 941 h 1346"/>
                <a:gd name="T88" fmla="*/ 534 w 1803"/>
                <a:gd name="T89" fmla="*/ 1058 h 1346"/>
                <a:gd name="T90" fmla="*/ 548 w 1803"/>
                <a:gd name="T91" fmla="*/ 1066 h 1346"/>
                <a:gd name="T92" fmla="*/ 655 w 1803"/>
                <a:gd name="T93" fmla="*/ 958 h 1346"/>
                <a:gd name="T94" fmla="*/ 813 w 1803"/>
                <a:gd name="T95" fmla="*/ 998 h 1346"/>
                <a:gd name="T96" fmla="*/ 1803 w 1803"/>
                <a:gd name="T97" fmla="*/ 11 h 1346"/>
                <a:gd name="T98" fmla="*/ 1792 w 1803"/>
                <a:gd name="T99"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3" h="1346">
                  <a:moveTo>
                    <a:pt x="52" y="1321"/>
                  </a:moveTo>
                  <a:cubicBezTo>
                    <a:pt x="44" y="1321"/>
                    <a:pt x="36" y="1317"/>
                    <a:pt x="29" y="1311"/>
                  </a:cubicBezTo>
                  <a:cubicBezTo>
                    <a:pt x="23" y="1305"/>
                    <a:pt x="20" y="1297"/>
                    <a:pt x="20" y="1288"/>
                  </a:cubicBezTo>
                  <a:cubicBezTo>
                    <a:pt x="20" y="1279"/>
                    <a:pt x="23" y="1271"/>
                    <a:pt x="29" y="1265"/>
                  </a:cubicBezTo>
                  <a:cubicBezTo>
                    <a:pt x="35" y="1259"/>
                    <a:pt x="44" y="1255"/>
                    <a:pt x="52" y="1255"/>
                  </a:cubicBezTo>
                  <a:cubicBezTo>
                    <a:pt x="61" y="1255"/>
                    <a:pt x="69" y="1259"/>
                    <a:pt x="75" y="1265"/>
                  </a:cubicBezTo>
                  <a:cubicBezTo>
                    <a:pt x="82" y="1271"/>
                    <a:pt x="85" y="1279"/>
                    <a:pt x="85" y="1288"/>
                  </a:cubicBezTo>
                  <a:cubicBezTo>
                    <a:pt x="85" y="1297"/>
                    <a:pt x="82" y="1305"/>
                    <a:pt x="75" y="1311"/>
                  </a:cubicBezTo>
                  <a:cubicBezTo>
                    <a:pt x="69" y="1317"/>
                    <a:pt x="61" y="1321"/>
                    <a:pt x="52" y="1321"/>
                  </a:cubicBezTo>
                  <a:moveTo>
                    <a:pt x="52" y="1240"/>
                  </a:moveTo>
                  <a:cubicBezTo>
                    <a:pt x="40" y="1240"/>
                    <a:pt x="27" y="1245"/>
                    <a:pt x="18" y="1254"/>
                  </a:cubicBezTo>
                  <a:cubicBezTo>
                    <a:pt x="0" y="1273"/>
                    <a:pt x="0" y="1303"/>
                    <a:pt x="18" y="1322"/>
                  </a:cubicBezTo>
                  <a:cubicBezTo>
                    <a:pt x="28" y="1331"/>
                    <a:pt x="40" y="1336"/>
                    <a:pt x="52" y="1336"/>
                  </a:cubicBezTo>
                  <a:cubicBezTo>
                    <a:pt x="65" y="1336"/>
                    <a:pt x="77" y="1331"/>
                    <a:pt x="86" y="1322"/>
                  </a:cubicBezTo>
                  <a:cubicBezTo>
                    <a:pt x="91" y="1317"/>
                    <a:pt x="94" y="1312"/>
                    <a:pt x="97" y="1306"/>
                  </a:cubicBezTo>
                  <a:cubicBezTo>
                    <a:pt x="184" y="1326"/>
                    <a:pt x="184" y="1326"/>
                    <a:pt x="184" y="1326"/>
                  </a:cubicBezTo>
                  <a:cubicBezTo>
                    <a:pt x="186" y="1312"/>
                    <a:pt x="186" y="1312"/>
                    <a:pt x="186" y="1312"/>
                  </a:cubicBezTo>
                  <a:cubicBezTo>
                    <a:pt x="187" y="1311"/>
                    <a:pt x="187" y="1311"/>
                    <a:pt x="187" y="1311"/>
                  </a:cubicBezTo>
                  <a:cubicBezTo>
                    <a:pt x="100" y="1291"/>
                    <a:pt x="100" y="1291"/>
                    <a:pt x="100" y="1291"/>
                  </a:cubicBezTo>
                  <a:cubicBezTo>
                    <a:pt x="100" y="1290"/>
                    <a:pt x="100" y="1289"/>
                    <a:pt x="100" y="1288"/>
                  </a:cubicBezTo>
                  <a:cubicBezTo>
                    <a:pt x="100" y="1275"/>
                    <a:pt x="95" y="1263"/>
                    <a:pt x="86" y="1254"/>
                  </a:cubicBezTo>
                  <a:cubicBezTo>
                    <a:pt x="77" y="1245"/>
                    <a:pt x="65" y="1240"/>
                    <a:pt x="52" y="1240"/>
                  </a:cubicBezTo>
                  <a:moveTo>
                    <a:pt x="380" y="1234"/>
                  </a:moveTo>
                  <a:cubicBezTo>
                    <a:pt x="354" y="1238"/>
                    <a:pt x="354" y="1238"/>
                    <a:pt x="354" y="1238"/>
                  </a:cubicBezTo>
                  <a:cubicBezTo>
                    <a:pt x="264" y="1329"/>
                    <a:pt x="264" y="1329"/>
                    <a:pt x="264" y="1329"/>
                  </a:cubicBezTo>
                  <a:cubicBezTo>
                    <a:pt x="204" y="1315"/>
                    <a:pt x="204" y="1315"/>
                    <a:pt x="204" y="1315"/>
                  </a:cubicBezTo>
                  <a:cubicBezTo>
                    <a:pt x="200" y="1319"/>
                    <a:pt x="200" y="1319"/>
                    <a:pt x="200" y="1319"/>
                  </a:cubicBezTo>
                  <a:cubicBezTo>
                    <a:pt x="199" y="1330"/>
                    <a:pt x="199" y="1330"/>
                    <a:pt x="199" y="1330"/>
                  </a:cubicBezTo>
                  <a:cubicBezTo>
                    <a:pt x="269" y="1346"/>
                    <a:pt x="269" y="1346"/>
                    <a:pt x="269" y="1346"/>
                  </a:cubicBezTo>
                  <a:cubicBezTo>
                    <a:pt x="380" y="1234"/>
                    <a:pt x="380" y="1234"/>
                    <a:pt x="380" y="1234"/>
                  </a:cubicBezTo>
                  <a:moveTo>
                    <a:pt x="471" y="1121"/>
                  </a:moveTo>
                  <a:cubicBezTo>
                    <a:pt x="373" y="1220"/>
                    <a:pt x="373" y="1220"/>
                    <a:pt x="373" y="1220"/>
                  </a:cubicBezTo>
                  <a:cubicBezTo>
                    <a:pt x="392" y="1217"/>
                    <a:pt x="392" y="1217"/>
                    <a:pt x="392" y="1217"/>
                  </a:cubicBezTo>
                  <a:cubicBezTo>
                    <a:pt x="477" y="1131"/>
                    <a:pt x="477" y="1131"/>
                    <a:pt x="477" y="1131"/>
                  </a:cubicBezTo>
                  <a:cubicBezTo>
                    <a:pt x="475" y="1128"/>
                    <a:pt x="473" y="1124"/>
                    <a:pt x="471" y="1121"/>
                  </a:cubicBezTo>
                  <a:moveTo>
                    <a:pt x="522" y="1070"/>
                  </a:moveTo>
                  <a:cubicBezTo>
                    <a:pt x="484" y="1109"/>
                    <a:pt x="484" y="1109"/>
                    <a:pt x="484" y="1109"/>
                  </a:cubicBezTo>
                  <a:cubicBezTo>
                    <a:pt x="485" y="1113"/>
                    <a:pt x="486" y="1117"/>
                    <a:pt x="489" y="1121"/>
                  </a:cubicBezTo>
                  <a:cubicBezTo>
                    <a:pt x="491" y="1123"/>
                    <a:pt x="491" y="1123"/>
                    <a:pt x="491" y="1123"/>
                  </a:cubicBezTo>
                  <a:cubicBezTo>
                    <a:pt x="537" y="1077"/>
                    <a:pt x="537" y="1077"/>
                    <a:pt x="537" y="1077"/>
                  </a:cubicBezTo>
                  <a:cubicBezTo>
                    <a:pt x="532" y="1074"/>
                    <a:pt x="527" y="1071"/>
                    <a:pt x="522" y="1070"/>
                  </a:cubicBezTo>
                  <a:moveTo>
                    <a:pt x="1792" y="0"/>
                  </a:moveTo>
                  <a:cubicBezTo>
                    <a:pt x="808" y="980"/>
                    <a:pt x="808" y="980"/>
                    <a:pt x="808" y="980"/>
                  </a:cubicBezTo>
                  <a:cubicBezTo>
                    <a:pt x="651" y="941"/>
                    <a:pt x="651" y="941"/>
                    <a:pt x="651" y="941"/>
                  </a:cubicBezTo>
                  <a:cubicBezTo>
                    <a:pt x="534" y="1058"/>
                    <a:pt x="534" y="1058"/>
                    <a:pt x="534" y="1058"/>
                  </a:cubicBezTo>
                  <a:cubicBezTo>
                    <a:pt x="539" y="1060"/>
                    <a:pt x="544" y="1063"/>
                    <a:pt x="548" y="1066"/>
                  </a:cubicBezTo>
                  <a:cubicBezTo>
                    <a:pt x="655" y="958"/>
                    <a:pt x="655" y="958"/>
                    <a:pt x="655" y="958"/>
                  </a:cubicBezTo>
                  <a:cubicBezTo>
                    <a:pt x="813" y="998"/>
                    <a:pt x="813" y="998"/>
                    <a:pt x="813" y="998"/>
                  </a:cubicBezTo>
                  <a:cubicBezTo>
                    <a:pt x="1803" y="11"/>
                    <a:pt x="1803" y="11"/>
                    <a:pt x="1803" y="11"/>
                  </a:cubicBezTo>
                  <a:cubicBezTo>
                    <a:pt x="1792" y="0"/>
                    <a:pt x="1792" y="0"/>
                    <a:pt x="17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6456A503-7AC9-5553-D420-073E2E8C57CE}"/>
                </a:ext>
              </a:extLst>
            </p:cNvPr>
            <p:cNvSpPr>
              <a:spLocks/>
            </p:cNvSpPr>
            <p:nvPr/>
          </p:nvSpPr>
          <p:spPr bwMode="auto">
            <a:xfrm>
              <a:off x="2820944" y="1557809"/>
              <a:ext cx="1725603" cy="1182181"/>
            </a:xfrm>
            <a:custGeom>
              <a:avLst/>
              <a:gdLst>
                <a:gd name="T0" fmla="*/ 639 w 670"/>
                <a:gd name="T1" fmla="*/ 0 h 459"/>
                <a:gd name="T2" fmla="*/ 619 w 670"/>
                <a:gd name="T3" fmla="*/ 8 h 459"/>
                <a:gd name="T4" fmla="*/ 614 w 670"/>
                <a:gd name="T5" fmla="*/ 41 h 459"/>
                <a:gd name="T6" fmla="*/ 410 w 670"/>
                <a:gd name="T7" fmla="*/ 246 h 459"/>
                <a:gd name="T8" fmla="*/ 239 w 670"/>
                <a:gd name="T9" fmla="*/ 211 h 459"/>
                <a:gd name="T10" fmla="*/ 44 w 670"/>
                <a:gd name="T11" fmla="*/ 406 h 459"/>
                <a:gd name="T12" fmla="*/ 30 w 670"/>
                <a:gd name="T13" fmla="*/ 403 h 459"/>
                <a:gd name="T14" fmla="*/ 11 w 670"/>
                <a:gd name="T15" fmla="*/ 411 h 459"/>
                <a:gd name="T16" fmla="*/ 11 w 670"/>
                <a:gd name="T17" fmla="*/ 450 h 459"/>
                <a:gd name="T18" fmla="*/ 30 w 670"/>
                <a:gd name="T19" fmla="*/ 459 h 459"/>
                <a:gd name="T20" fmla="*/ 50 w 670"/>
                <a:gd name="T21" fmla="*/ 450 h 459"/>
                <a:gd name="T22" fmla="*/ 55 w 670"/>
                <a:gd name="T23" fmla="*/ 417 h 459"/>
                <a:gd name="T24" fmla="*/ 244 w 670"/>
                <a:gd name="T25" fmla="*/ 228 h 459"/>
                <a:gd name="T26" fmla="*/ 415 w 670"/>
                <a:gd name="T27" fmla="*/ 262 h 459"/>
                <a:gd name="T28" fmla="*/ 625 w 670"/>
                <a:gd name="T29" fmla="*/ 52 h 459"/>
                <a:gd name="T30" fmla="*/ 639 w 670"/>
                <a:gd name="T31" fmla="*/ 55 h 459"/>
                <a:gd name="T32" fmla="*/ 659 w 670"/>
                <a:gd name="T33" fmla="*/ 47 h 459"/>
                <a:gd name="T34" fmla="*/ 659 w 670"/>
                <a:gd name="T35" fmla="*/ 8 h 459"/>
                <a:gd name="T36" fmla="*/ 639 w 670"/>
                <a:gd name="T3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459">
                  <a:moveTo>
                    <a:pt x="639" y="0"/>
                  </a:moveTo>
                  <a:cubicBezTo>
                    <a:pt x="632" y="0"/>
                    <a:pt x="625" y="2"/>
                    <a:pt x="619" y="8"/>
                  </a:cubicBezTo>
                  <a:cubicBezTo>
                    <a:pt x="610" y="17"/>
                    <a:pt x="609" y="30"/>
                    <a:pt x="614" y="41"/>
                  </a:cubicBezTo>
                  <a:cubicBezTo>
                    <a:pt x="410" y="246"/>
                    <a:pt x="410" y="246"/>
                    <a:pt x="410" y="246"/>
                  </a:cubicBezTo>
                  <a:cubicBezTo>
                    <a:pt x="239" y="211"/>
                    <a:pt x="239" y="211"/>
                    <a:pt x="239" y="211"/>
                  </a:cubicBezTo>
                  <a:cubicBezTo>
                    <a:pt x="44" y="406"/>
                    <a:pt x="44" y="406"/>
                    <a:pt x="44" y="406"/>
                  </a:cubicBezTo>
                  <a:cubicBezTo>
                    <a:pt x="40" y="404"/>
                    <a:pt x="35" y="403"/>
                    <a:pt x="30" y="403"/>
                  </a:cubicBezTo>
                  <a:cubicBezTo>
                    <a:pt x="23" y="403"/>
                    <a:pt x="16" y="405"/>
                    <a:pt x="11" y="411"/>
                  </a:cubicBezTo>
                  <a:cubicBezTo>
                    <a:pt x="0" y="422"/>
                    <a:pt x="0" y="439"/>
                    <a:pt x="11" y="450"/>
                  </a:cubicBezTo>
                  <a:cubicBezTo>
                    <a:pt x="16" y="456"/>
                    <a:pt x="23" y="459"/>
                    <a:pt x="30" y="459"/>
                  </a:cubicBezTo>
                  <a:cubicBezTo>
                    <a:pt x="38" y="459"/>
                    <a:pt x="45" y="456"/>
                    <a:pt x="50" y="450"/>
                  </a:cubicBezTo>
                  <a:cubicBezTo>
                    <a:pt x="59" y="441"/>
                    <a:pt x="61" y="428"/>
                    <a:pt x="55" y="417"/>
                  </a:cubicBezTo>
                  <a:cubicBezTo>
                    <a:pt x="244" y="228"/>
                    <a:pt x="244" y="228"/>
                    <a:pt x="244" y="228"/>
                  </a:cubicBezTo>
                  <a:cubicBezTo>
                    <a:pt x="415" y="262"/>
                    <a:pt x="415" y="262"/>
                    <a:pt x="415" y="262"/>
                  </a:cubicBezTo>
                  <a:cubicBezTo>
                    <a:pt x="625" y="52"/>
                    <a:pt x="625" y="52"/>
                    <a:pt x="625" y="52"/>
                  </a:cubicBezTo>
                  <a:cubicBezTo>
                    <a:pt x="630" y="54"/>
                    <a:pt x="634" y="55"/>
                    <a:pt x="639" y="55"/>
                  </a:cubicBezTo>
                  <a:cubicBezTo>
                    <a:pt x="646" y="55"/>
                    <a:pt x="653" y="53"/>
                    <a:pt x="659" y="47"/>
                  </a:cubicBezTo>
                  <a:cubicBezTo>
                    <a:pt x="670" y="36"/>
                    <a:pt x="670" y="19"/>
                    <a:pt x="659" y="8"/>
                  </a:cubicBezTo>
                  <a:cubicBezTo>
                    <a:pt x="653" y="2"/>
                    <a:pt x="646"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16C8602A-F8BF-DD82-2453-5E20D11299B1}"/>
                </a:ext>
              </a:extLst>
            </p:cNvPr>
            <p:cNvSpPr>
              <a:spLocks noEditPoints="1"/>
            </p:cNvSpPr>
            <p:nvPr/>
          </p:nvSpPr>
          <p:spPr bwMode="auto">
            <a:xfrm>
              <a:off x="4713000" y="3262438"/>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20B398B4-CFCE-5E8A-9185-C4481E249F2D}"/>
                </a:ext>
              </a:extLst>
            </p:cNvPr>
            <p:cNvSpPr>
              <a:spLocks noEditPoints="1"/>
            </p:cNvSpPr>
            <p:nvPr/>
          </p:nvSpPr>
          <p:spPr bwMode="auto">
            <a:xfrm>
              <a:off x="92395" y="4309240"/>
              <a:ext cx="3012654" cy="3203329"/>
            </a:xfrm>
            <a:custGeom>
              <a:avLst/>
              <a:gdLst>
                <a:gd name="T0" fmla="*/ 1121 w 1169"/>
                <a:gd name="T1" fmla="*/ 81 h 1244"/>
                <a:gd name="T2" fmla="*/ 1098 w 1169"/>
                <a:gd name="T3" fmla="*/ 71 h 1244"/>
                <a:gd name="T4" fmla="*/ 1088 w 1169"/>
                <a:gd name="T5" fmla="*/ 48 h 1244"/>
                <a:gd name="T6" fmla="*/ 1098 w 1169"/>
                <a:gd name="T7" fmla="*/ 25 h 1244"/>
                <a:gd name="T8" fmla="*/ 1121 w 1169"/>
                <a:gd name="T9" fmla="*/ 16 h 1244"/>
                <a:gd name="T10" fmla="*/ 1144 w 1169"/>
                <a:gd name="T11" fmla="*/ 25 h 1244"/>
                <a:gd name="T12" fmla="*/ 1153 w 1169"/>
                <a:gd name="T13" fmla="*/ 48 h 1244"/>
                <a:gd name="T14" fmla="*/ 1144 w 1169"/>
                <a:gd name="T15" fmla="*/ 71 h 1244"/>
                <a:gd name="T16" fmla="*/ 1121 w 1169"/>
                <a:gd name="T17" fmla="*/ 81 h 1244"/>
                <a:gd name="T18" fmla="*/ 1121 w 1169"/>
                <a:gd name="T19" fmla="*/ 0 h 1244"/>
                <a:gd name="T20" fmla="*/ 1087 w 1169"/>
                <a:gd name="T21" fmla="*/ 14 h 1244"/>
                <a:gd name="T22" fmla="*/ 1073 w 1169"/>
                <a:gd name="T23" fmla="*/ 48 h 1244"/>
                <a:gd name="T24" fmla="*/ 1083 w 1169"/>
                <a:gd name="T25" fmla="*/ 78 h 1244"/>
                <a:gd name="T26" fmla="*/ 646 w 1169"/>
                <a:gd name="T27" fmla="*/ 515 h 1244"/>
                <a:gd name="T28" fmla="*/ 579 w 1169"/>
                <a:gd name="T29" fmla="*/ 506 h 1244"/>
                <a:gd name="T30" fmla="*/ 459 w 1169"/>
                <a:gd name="T31" fmla="*/ 625 h 1244"/>
                <a:gd name="T32" fmla="*/ 459 w 1169"/>
                <a:gd name="T33" fmla="*/ 696 h 1244"/>
                <a:gd name="T34" fmla="*/ 182 w 1169"/>
                <a:gd name="T35" fmla="*/ 973 h 1244"/>
                <a:gd name="T36" fmla="*/ 182 w 1169"/>
                <a:gd name="T37" fmla="*/ 1051 h 1244"/>
                <a:gd name="T38" fmla="*/ 0 w 1169"/>
                <a:gd name="T39" fmla="*/ 1233 h 1244"/>
                <a:gd name="T40" fmla="*/ 11 w 1169"/>
                <a:gd name="T41" fmla="*/ 1244 h 1244"/>
                <a:gd name="T42" fmla="*/ 198 w 1169"/>
                <a:gd name="T43" fmla="*/ 1057 h 1244"/>
                <a:gd name="T44" fmla="*/ 198 w 1169"/>
                <a:gd name="T45" fmla="*/ 980 h 1244"/>
                <a:gd name="T46" fmla="*/ 475 w 1169"/>
                <a:gd name="T47" fmla="*/ 703 h 1244"/>
                <a:gd name="T48" fmla="*/ 475 w 1169"/>
                <a:gd name="T49" fmla="*/ 632 h 1244"/>
                <a:gd name="T50" fmla="*/ 584 w 1169"/>
                <a:gd name="T51" fmla="*/ 522 h 1244"/>
                <a:gd name="T52" fmla="*/ 652 w 1169"/>
                <a:gd name="T53" fmla="*/ 531 h 1244"/>
                <a:gd name="T54" fmla="*/ 1094 w 1169"/>
                <a:gd name="T55" fmla="*/ 88 h 1244"/>
                <a:gd name="T56" fmla="*/ 1121 w 1169"/>
                <a:gd name="T57" fmla="*/ 96 h 1244"/>
                <a:gd name="T58" fmla="*/ 1155 w 1169"/>
                <a:gd name="T59" fmla="*/ 82 h 1244"/>
                <a:gd name="T60" fmla="*/ 1169 w 1169"/>
                <a:gd name="T61" fmla="*/ 48 h 1244"/>
                <a:gd name="T62" fmla="*/ 1155 w 1169"/>
                <a:gd name="T63" fmla="*/ 14 h 1244"/>
                <a:gd name="T64" fmla="*/ 1121 w 1169"/>
                <a:gd name="T6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9" h="1244">
                  <a:moveTo>
                    <a:pt x="1121" y="81"/>
                  </a:moveTo>
                  <a:cubicBezTo>
                    <a:pt x="1112" y="81"/>
                    <a:pt x="1104" y="78"/>
                    <a:pt x="1098" y="71"/>
                  </a:cubicBezTo>
                  <a:cubicBezTo>
                    <a:pt x="1092" y="65"/>
                    <a:pt x="1088" y="57"/>
                    <a:pt x="1088" y="48"/>
                  </a:cubicBezTo>
                  <a:cubicBezTo>
                    <a:pt x="1088" y="40"/>
                    <a:pt x="1092" y="32"/>
                    <a:pt x="1098" y="25"/>
                  </a:cubicBezTo>
                  <a:cubicBezTo>
                    <a:pt x="1104" y="19"/>
                    <a:pt x="1112" y="16"/>
                    <a:pt x="1121" y="16"/>
                  </a:cubicBezTo>
                  <a:cubicBezTo>
                    <a:pt x="1130" y="16"/>
                    <a:pt x="1138" y="19"/>
                    <a:pt x="1144" y="25"/>
                  </a:cubicBezTo>
                  <a:cubicBezTo>
                    <a:pt x="1150" y="31"/>
                    <a:pt x="1153" y="40"/>
                    <a:pt x="1153" y="48"/>
                  </a:cubicBezTo>
                  <a:cubicBezTo>
                    <a:pt x="1153" y="57"/>
                    <a:pt x="1150" y="65"/>
                    <a:pt x="1144" y="71"/>
                  </a:cubicBezTo>
                  <a:cubicBezTo>
                    <a:pt x="1138" y="78"/>
                    <a:pt x="1130" y="81"/>
                    <a:pt x="1121" y="81"/>
                  </a:cubicBezTo>
                  <a:moveTo>
                    <a:pt x="1121" y="0"/>
                  </a:moveTo>
                  <a:cubicBezTo>
                    <a:pt x="1108" y="0"/>
                    <a:pt x="1096" y="5"/>
                    <a:pt x="1087" y="14"/>
                  </a:cubicBezTo>
                  <a:cubicBezTo>
                    <a:pt x="1078" y="24"/>
                    <a:pt x="1073" y="36"/>
                    <a:pt x="1073" y="48"/>
                  </a:cubicBezTo>
                  <a:cubicBezTo>
                    <a:pt x="1073" y="59"/>
                    <a:pt x="1077" y="70"/>
                    <a:pt x="1083" y="78"/>
                  </a:cubicBezTo>
                  <a:cubicBezTo>
                    <a:pt x="646" y="515"/>
                    <a:pt x="646" y="515"/>
                    <a:pt x="646" y="515"/>
                  </a:cubicBezTo>
                  <a:cubicBezTo>
                    <a:pt x="579" y="506"/>
                    <a:pt x="579" y="506"/>
                    <a:pt x="579" y="506"/>
                  </a:cubicBezTo>
                  <a:cubicBezTo>
                    <a:pt x="459" y="625"/>
                    <a:pt x="459" y="625"/>
                    <a:pt x="459" y="625"/>
                  </a:cubicBezTo>
                  <a:cubicBezTo>
                    <a:pt x="459" y="696"/>
                    <a:pt x="459" y="696"/>
                    <a:pt x="459" y="696"/>
                  </a:cubicBezTo>
                  <a:cubicBezTo>
                    <a:pt x="182" y="973"/>
                    <a:pt x="182" y="973"/>
                    <a:pt x="182" y="973"/>
                  </a:cubicBezTo>
                  <a:cubicBezTo>
                    <a:pt x="182" y="1051"/>
                    <a:pt x="182" y="1051"/>
                    <a:pt x="182" y="1051"/>
                  </a:cubicBezTo>
                  <a:cubicBezTo>
                    <a:pt x="0" y="1233"/>
                    <a:pt x="0" y="1233"/>
                    <a:pt x="0" y="1233"/>
                  </a:cubicBezTo>
                  <a:cubicBezTo>
                    <a:pt x="11" y="1244"/>
                    <a:pt x="11" y="1244"/>
                    <a:pt x="11" y="1244"/>
                  </a:cubicBezTo>
                  <a:cubicBezTo>
                    <a:pt x="198" y="1057"/>
                    <a:pt x="198" y="1057"/>
                    <a:pt x="198" y="1057"/>
                  </a:cubicBezTo>
                  <a:cubicBezTo>
                    <a:pt x="198" y="980"/>
                    <a:pt x="198" y="980"/>
                    <a:pt x="198" y="980"/>
                  </a:cubicBezTo>
                  <a:cubicBezTo>
                    <a:pt x="475" y="703"/>
                    <a:pt x="475" y="703"/>
                    <a:pt x="475" y="703"/>
                  </a:cubicBezTo>
                  <a:cubicBezTo>
                    <a:pt x="475" y="632"/>
                    <a:pt x="475" y="632"/>
                    <a:pt x="475" y="632"/>
                  </a:cubicBezTo>
                  <a:cubicBezTo>
                    <a:pt x="584" y="522"/>
                    <a:pt x="584" y="522"/>
                    <a:pt x="584" y="522"/>
                  </a:cubicBezTo>
                  <a:cubicBezTo>
                    <a:pt x="652" y="531"/>
                    <a:pt x="652" y="531"/>
                    <a:pt x="652" y="531"/>
                  </a:cubicBezTo>
                  <a:cubicBezTo>
                    <a:pt x="1094" y="88"/>
                    <a:pt x="1094" y="88"/>
                    <a:pt x="1094" y="88"/>
                  </a:cubicBezTo>
                  <a:cubicBezTo>
                    <a:pt x="1102" y="94"/>
                    <a:pt x="1111" y="96"/>
                    <a:pt x="1121" y="96"/>
                  </a:cubicBezTo>
                  <a:cubicBezTo>
                    <a:pt x="1134" y="96"/>
                    <a:pt x="1146" y="91"/>
                    <a:pt x="1155" y="82"/>
                  </a:cubicBezTo>
                  <a:cubicBezTo>
                    <a:pt x="1164" y="73"/>
                    <a:pt x="1169" y="61"/>
                    <a:pt x="1169" y="48"/>
                  </a:cubicBezTo>
                  <a:cubicBezTo>
                    <a:pt x="1169" y="36"/>
                    <a:pt x="1164" y="23"/>
                    <a:pt x="1155" y="14"/>
                  </a:cubicBezTo>
                  <a:cubicBezTo>
                    <a:pt x="1146" y="5"/>
                    <a:pt x="1134" y="0"/>
                    <a:pt x="11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2E95F991-39B2-9A95-9553-D82EB7032785}"/>
                </a:ext>
              </a:extLst>
            </p:cNvPr>
            <p:cNvSpPr>
              <a:spLocks noEditPoints="1"/>
            </p:cNvSpPr>
            <p:nvPr/>
          </p:nvSpPr>
          <p:spPr bwMode="auto">
            <a:xfrm>
              <a:off x="90488" y="2715202"/>
              <a:ext cx="3149940" cy="3157567"/>
            </a:xfrm>
            <a:custGeom>
              <a:avLst/>
              <a:gdLst>
                <a:gd name="T0" fmla="*/ 1144 w 1223"/>
                <a:gd name="T1" fmla="*/ 55 h 1226"/>
                <a:gd name="T2" fmla="*/ 1143 w 1223"/>
                <a:gd name="T3" fmla="*/ 48 h 1226"/>
                <a:gd name="T4" fmla="*/ 1152 w 1223"/>
                <a:gd name="T5" fmla="*/ 25 h 1226"/>
                <a:gd name="T6" fmla="*/ 1175 w 1223"/>
                <a:gd name="T7" fmla="*/ 15 h 1226"/>
                <a:gd name="T8" fmla="*/ 1182 w 1223"/>
                <a:gd name="T9" fmla="*/ 16 h 1226"/>
                <a:gd name="T10" fmla="*/ 1197 w 1223"/>
                <a:gd name="T11" fmla="*/ 23 h 1226"/>
                <a:gd name="T12" fmla="*/ 1199 w 1223"/>
                <a:gd name="T13" fmla="*/ 25 h 1226"/>
                <a:gd name="T14" fmla="*/ 1208 w 1223"/>
                <a:gd name="T15" fmla="*/ 48 h 1226"/>
                <a:gd name="T16" fmla="*/ 1199 w 1223"/>
                <a:gd name="T17" fmla="*/ 71 h 1226"/>
                <a:gd name="T18" fmla="*/ 1175 w 1223"/>
                <a:gd name="T19" fmla="*/ 81 h 1226"/>
                <a:gd name="T20" fmla="*/ 1156 w 1223"/>
                <a:gd name="T21" fmla="*/ 74 h 1226"/>
                <a:gd name="T22" fmla="*/ 1151 w 1223"/>
                <a:gd name="T23" fmla="*/ 69 h 1226"/>
                <a:gd name="T24" fmla="*/ 1149 w 1223"/>
                <a:gd name="T25" fmla="*/ 67 h 1226"/>
                <a:gd name="T26" fmla="*/ 1144 w 1223"/>
                <a:gd name="T27" fmla="*/ 55 h 1226"/>
                <a:gd name="T28" fmla="*/ 1175 w 1223"/>
                <a:gd name="T29" fmla="*/ 0 h 1226"/>
                <a:gd name="T30" fmla="*/ 1142 w 1223"/>
                <a:gd name="T31" fmla="*/ 14 h 1226"/>
                <a:gd name="T32" fmla="*/ 1127 w 1223"/>
                <a:gd name="T33" fmla="*/ 48 h 1226"/>
                <a:gd name="T34" fmla="*/ 1131 w 1223"/>
                <a:gd name="T35" fmla="*/ 67 h 1226"/>
                <a:gd name="T36" fmla="*/ 1137 w 1223"/>
                <a:gd name="T37" fmla="*/ 77 h 1226"/>
                <a:gd name="T38" fmla="*/ 1052 w 1223"/>
                <a:gd name="T39" fmla="*/ 163 h 1226"/>
                <a:gd name="T40" fmla="*/ 1033 w 1223"/>
                <a:gd name="T41" fmla="*/ 166 h 1226"/>
                <a:gd name="T42" fmla="*/ 920 w 1223"/>
                <a:gd name="T43" fmla="*/ 183 h 1226"/>
                <a:gd name="T44" fmla="*/ 847 w 1223"/>
                <a:gd name="T45" fmla="*/ 257 h 1226"/>
                <a:gd name="T46" fmla="*/ 846 w 1223"/>
                <a:gd name="T47" fmla="*/ 258 h 1226"/>
                <a:gd name="T48" fmla="*/ 844 w 1223"/>
                <a:gd name="T49" fmla="*/ 272 h 1226"/>
                <a:gd name="T50" fmla="*/ 834 w 1223"/>
                <a:gd name="T51" fmla="*/ 381 h 1226"/>
                <a:gd name="T52" fmla="*/ 0 w 1223"/>
                <a:gd name="T53" fmla="*/ 1215 h 1226"/>
                <a:gd name="T54" fmla="*/ 11 w 1223"/>
                <a:gd name="T55" fmla="*/ 1226 h 1226"/>
                <a:gd name="T56" fmla="*/ 849 w 1223"/>
                <a:gd name="T57" fmla="*/ 388 h 1226"/>
                <a:gd name="T58" fmla="*/ 859 w 1223"/>
                <a:gd name="T59" fmla="*/ 276 h 1226"/>
                <a:gd name="T60" fmla="*/ 860 w 1223"/>
                <a:gd name="T61" fmla="*/ 265 h 1226"/>
                <a:gd name="T62" fmla="*/ 864 w 1223"/>
                <a:gd name="T63" fmla="*/ 261 h 1226"/>
                <a:gd name="T64" fmla="*/ 928 w 1223"/>
                <a:gd name="T65" fmla="*/ 198 h 1226"/>
                <a:gd name="T66" fmla="*/ 1014 w 1223"/>
                <a:gd name="T67" fmla="*/ 184 h 1226"/>
                <a:gd name="T68" fmla="*/ 1040 w 1223"/>
                <a:gd name="T69" fmla="*/ 180 h 1226"/>
                <a:gd name="T70" fmla="*/ 1059 w 1223"/>
                <a:gd name="T71" fmla="*/ 177 h 1226"/>
                <a:gd name="T72" fmla="*/ 1149 w 1223"/>
                <a:gd name="T73" fmla="*/ 88 h 1226"/>
                <a:gd name="T74" fmla="*/ 1175 w 1223"/>
                <a:gd name="T75" fmla="*/ 96 h 1226"/>
                <a:gd name="T76" fmla="*/ 1209 w 1223"/>
                <a:gd name="T77" fmla="*/ 82 h 1226"/>
                <a:gd name="T78" fmla="*/ 1223 w 1223"/>
                <a:gd name="T79" fmla="*/ 48 h 1226"/>
                <a:gd name="T80" fmla="*/ 1209 w 1223"/>
                <a:gd name="T81" fmla="*/ 14 h 1226"/>
                <a:gd name="T82" fmla="*/ 1208 w 1223"/>
                <a:gd name="T83" fmla="*/ 12 h 1226"/>
                <a:gd name="T84" fmla="*/ 1194 w 1223"/>
                <a:gd name="T85" fmla="*/ 4 h 1226"/>
                <a:gd name="T86" fmla="*/ 1175 w 1223"/>
                <a:gd name="T8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3" h="1226">
                  <a:moveTo>
                    <a:pt x="1144" y="55"/>
                  </a:moveTo>
                  <a:cubicBezTo>
                    <a:pt x="1143" y="52"/>
                    <a:pt x="1143" y="50"/>
                    <a:pt x="1143" y="48"/>
                  </a:cubicBezTo>
                  <a:cubicBezTo>
                    <a:pt x="1143" y="39"/>
                    <a:pt x="1146" y="31"/>
                    <a:pt x="1152" y="25"/>
                  </a:cubicBezTo>
                  <a:cubicBezTo>
                    <a:pt x="1159" y="19"/>
                    <a:pt x="1167" y="15"/>
                    <a:pt x="1175" y="15"/>
                  </a:cubicBezTo>
                  <a:cubicBezTo>
                    <a:pt x="1178" y="15"/>
                    <a:pt x="1180" y="16"/>
                    <a:pt x="1182" y="16"/>
                  </a:cubicBezTo>
                  <a:cubicBezTo>
                    <a:pt x="1187" y="17"/>
                    <a:pt x="1192" y="20"/>
                    <a:pt x="1197" y="23"/>
                  </a:cubicBezTo>
                  <a:cubicBezTo>
                    <a:pt x="1197" y="24"/>
                    <a:pt x="1198" y="24"/>
                    <a:pt x="1199" y="25"/>
                  </a:cubicBezTo>
                  <a:cubicBezTo>
                    <a:pt x="1205" y="31"/>
                    <a:pt x="1208" y="39"/>
                    <a:pt x="1208" y="48"/>
                  </a:cubicBezTo>
                  <a:cubicBezTo>
                    <a:pt x="1208" y="57"/>
                    <a:pt x="1205" y="65"/>
                    <a:pt x="1199" y="71"/>
                  </a:cubicBezTo>
                  <a:cubicBezTo>
                    <a:pt x="1192" y="77"/>
                    <a:pt x="1184" y="81"/>
                    <a:pt x="1175" y="81"/>
                  </a:cubicBezTo>
                  <a:cubicBezTo>
                    <a:pt x="1168" y="81"/>
                    <a:pt x="1162" y="78"/>
                    <a:pt x="1156" y="74"/>
                  </a:cubicBezTo>
                  <a:cubicBezTo>
                    <a:pt x="1151" y="69"/>
                    <a:pt x="1151" y="69"/>
                    <a:pt x="1151" y="69"/>
                  </a:cubicBezTo>
                  <a:cubicBezTo>
                    <a:pt x="1149" y="67"/>
                    <a:pt x="1149" y="67"/>
                    <a:pt x="1149" y="67"/>
                  </a:cubicBezTo>
                  <a:cubicBezTo>
                    <a:pt x="1146" y="63"/>
                    <a:pt x="1145" y="59"/>
                    <a:pt x="1144" y="55"/>
                  </a:cubicBezTo>
                  <a:moveTo>
                    <a:pt x="1175" y="0"/>
                  </a:moveTo>
                  <a:cubicBezTo>
                    <a:pt x="1163" y="0"/>
                    <a:pt x="1151" y="5"/>
                    <a:pt x="1142" y="14"/>
                  </a:cubicBezTo>
                  <a:cubicBezTo>
                    <a:pt x="1132" y="23"/>
                    <a:pt x="1127" y="35"/>
                    <a:pt x="1127" y="48"/>
                  </a:cubicBezTo>
                  <a:cubicBezTo>
                    <a:pt x="1127" y="55"/>
                    <a:pt x="1129" y="61"/>
                    <a:pt x="1131" y="67"/>
                  </a:cubicBezTo>
                  <a:cubicBezTo>
                    <a:pt x="1133" y="70"/>
                    <a:pt x="1135" y="74"/>
                    <a:pt x="1137" y="77"/>
                  </a:cubicBezTo>
                  <a:cubicBezTo>
                    <a:pt x="1052" y="163"/>
                    <a:pt x="1052" y="163"/>
                    <a:pt x="1052" y="163"/>
                  </a:cubicBezTo>
                  <a:cubicBezTo>
                    <a:pt x="1033" y="166"/>
                    <a:pt x="1033" y="166"/>
                    <a:pt x="1033" y="166"/>
                  </a:cubicBezTo>
                  <a:cubicBezTo>
                    <a:pt x="920" y="183"/>
                    <a:pt x="920" y="183"/>
                    <a:pt x="920" y="183"/>
                  </a:cubicBezTo>
                  <a:cubicBezTo>
                    <a:pt x="847" y="257"/>
                    <a:pt x="847" y="257"/>
                    <a:pt x="847" y="257"/>
                  </a:cubicBezTo>
                  <a:cubicBezTo>
                    <a:pt x="846" y="258"/>
                    <a:pt x="846" y="258"/>
                    <a:pt x="846" y="258"/>
                  </a:cubicBezTo>
                  <a:cubicBezTo>
                    <a:pt x="844" y="272"/>
                    <a:pt x="844" y="272"/>
                    <a:pt x="844" y="272"/>
                  </a:cubicBezTo>
                  <a:cubicBezTo>
                    <a:pt x="834" y="381"/>
                    <a:pt x="834" y="381"/>
                    <a:pt x="834" y="381"/>
                  </a:cubicBezTo>
                  <a:cubicBezTo>
                    <a:pt x="0" y="1215"/>
                    <a:pt x="0" y="1215"/>
                    <a:pt x="0" y="1215"/>
                  </a:cubicBezTo>
                  <a:cubicBezTo>
                    <a:pt x="11" y="1226"/>
                    <a:pt x="11" y="1226"/>
                    <a:pt x="11" y="1226"/>
                  </a:cubicBezTo>
                  <a:cubicBezTo>
                    <a:pt x="849" y="388"/>
                    <a:pt x="849" y="388"/>
                    <a:pt x="849" y="388"/>
                  </a:cubicBezTo>
                  <a:cubicBezTo>
                    <a:pt x="859" y="276"/>
                    <a:pt x="859" y="276"/>
                    <a:pt x="859" y="276"/>
                  </a:cubicBezTo>
                  <a:cubicBezTo>
                    <a:pt x="860" y="265"/>
                    <a:pt x="860" y="265"/>
                    <a:pt x="860" y="265"/>
                  </a:cubicBezTo>
                  <a:cubicBezTo>
                    <a:pt x="864" y="261"/>
                    <a:pt x="864" y="261"/>
                    <a:pt x="864" y="261"/>
                  </a:cubicBezTo>
                  <a:cubicBezTo>
                    <a:pt x="928" y="198"/>
                    <a:pt x="928" y="198"/>
                    <a:pt x="928" y="198"/>
                  </a:cubicBezTo>
                  <a:cubicBezTo>
                    <a:pt x="1014" y="184"/>
                    <a:pt x="1014" y="184"/>
                    <a:pt x="1014" y="184"/>
                  </a:cubicBezTo>
                  <a:cubicBezTo>
                    <a:pt x="1040" y="180"/>
                    <a:pt x="1040" y="180"/>
                    <a:pt x="1040" y="180"/>
                  </a:cubicBezTo>
                  <a:cubicBezTo>
                    <a:pt x="1059" y="177"/>
                    <a:pt x="1059" y="177"/>
                    <a:pt x="1059" y="177"/>
                  </a:cubicBezTo>
                  <a:cubicBezTo>
                    <a:pt x="1149" y="88"/>
                    <a:pt x="1149" y="88"/>
                    <a:pt x="1149" y="88"/>
                  </a:cubicBezTo>
                  <a:cubicBezTo>
                    <a:pt x="1156" y="93"/>
                    <a:pt x="1166" y="96"/>
                    <a:pt x="1175" y="96"/>
                  </a:cubicBezTo>
                  <a:cubicBezTo>
                    <a:pt x="1188" y="96"/>
                    <a:pt x="1200" y="91"/>
                    <a:pt x="1209" y="82"/>
                  </a:cubicBezTo>
                  <a:cubicBezTo>
                    <a:pt x="1219" y="73"/>
                    <a:pt x="1223" y="61"/>
                    <a:pt x="1223" y="48"/>
                  </a:cubicBezTo>
                  <a:cubicBezTo>
                    <a:pt x="1223" y="35"/>
                    <a:pt x="1218" y="23"/>
                    <a:pt x="1209" y="14"/>
                  </a:cubicBezTo>
                  <a:cubicBezTo>
                    <a:pt x="1209" y="13"/>
                    <a:pt x="1208" y="13"/>
                    <a:pt x="1208" y="12"/>
                  </a:cubicBezTo>
                  <a:cubicBezTo>
                    <a:pt x="1204" y="9"/>
                    <a:pt x="1199" y="6"/>
                    <a:pt x="1194" y="4"/>
                  </a:cubicBezTo>
                  <a:cubicBezTo>
                    <a:pt x="1188" y="1"/>
                    <a:pt x="1182" y="0"/>
                    <a:pt x="11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583C1F30-D70B-0983-5412-89DAB7EA9049}"/>
                </a:ext>
              </a:extLst>
            </p:cNvPr>
            <p:cNvSpPr>
              <a:spLocks/>
            </p:cNvSpPr>
            <p:nvPr/>
          </p:nvSpPr>
          <p:spPr bwMode="auto">
            <a:xfrm>
              <a:off x="1962910" y="5476167"/>
              <a:ext cx="1035362" cy="1264171"/>
            </a:xfrm>
            <a:custGeom>
              <a:avLst/>
              <a:gdLst>
                <a:gd name="T0" fmla="*/ 372 w 402"/>
                <a:gd name="T1" fmla="*/ 0 h 491"/>
                <a:gd name="T2" fmla="*/ 352 w 402"/>
                <a:gd name="T3" fmla="*/ 8 h 491"/>
                <a:gd name="T4" fmla="*/ 347 w 402"/>
                <a:gd name="T5" fmla="*/ 42 h 491"/>
                <a:gd name="T6" fmla="*/ 239 w 402"/>
                <a:gd name="T7" fmla="*/ 150 h 491"/>
                <a:gd name="T8" fmla="*/ 250 w 402"/>
                <a:gd name="T9" fmla="*/ 230 h 491"/>
                <a:gd name="T10" fmla="*/ 0 w 402"/>
                <a:gd name="T11" fmla="*/ 480 h 491"/>
                <a:gd name="T12" fmla="*/ 11 w 402"/>
                <a:gd name="T13" fmla="*/ 491 h 491"/>
                <a:gd name="T14" fmla="*/ 266 w 402"/>
                <a:gd name="T15" fmla="*/ 236 h 491"/>
                <a:gd name="T16" fmla="*/ 255 w 402"/>
                <a:gd name="T17" fmla="*/ 156 h 491"/>
                <a:gd name="T18" fmla="*/ 358 w 402"/>
                <a:gd name="T19" fmla="*/ 53 h 491"/>
                <a:gd name="T20" fmla="*/ 372 w 402"/>
                <a:gd name="T21" fmla="*/ 56 h 491"/>
                <a:gd name="T22" fmla="*/ 391 w 402"/>
                <a:gd name="T23" fmla="*/ 48 h 491"/>
                <a:gd name="T24" fmla="*/ 391 w 402"/>
                <a:gd name="T25" fmla="*/ 8 h 491"/>
                <a:gd name="T26" fmla="*/ 372 w 402"/>
                <a:gd name="T27"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491">
                  <a:moveTo>
                    <a:pt x="372" y="0"/>
                  </a:moveTo>
                  <a:cubicBezTo>
                    <a:pt x="365" y="0"/>
                    <a:pt x="357" y="3"/>
                    <a:pt x="352" y="8"/>
                  </a:cubicBezTo>
                  <a:cubicBezTo>
                    <a:pt x="343" y="17"/>
                    <a:pt x="341" y="31"/>
                    <a:pt x="347" y="42"/>
                  </a:cubicBezTo>
                  <a:cubicBezTo>
                    <a:pt x="239" y="150"/>
                    <a:pt x="239" y="150"/>
                    <a:pt x="239" y="150"/>
                  </a:cubicBezTo>
                  <a:cubicBezTo>
                    <a:pt x="250" y="230"/>
                    <a:pt x="250" y="230"/>
                    <a:pt x="250" y="230"/>
                  </a:cubicBezTo>
                  <a:cubicBezTo>
                    <a:pt x="0" y="480"/>
                    <a:pt x="0" y="480"/>
                    <a:pt x="0" y="480"/>
                  </a:cubicBezTo>
                  <a:cubicBezTo>
                    <a:pt x="11" y="491"/>
                    <a:pt x="11" y="491"/>
                    <a:pt x="11" y="491"/>
                  </a:cubicBezTo>
                  <a:cubicBezTo>
                    <a:pt x="266" y="236"/>
                    <a:pt x="266" y="236"/>
                    <a:pt x="266" y="236"/>
                  </a:cubicBezTo>
                  <a:cubicBezTo>
                    <a:pt x="255" y="156"/>
                    <a:pt x="255" y="156"/>
                    <a:pt x="255" y="156"/>
                  </a:cubicBezTo>
                  <a:cubicBezTo>
                    <a:pt x="358" y="53"/>
                    <a:pt x="358" y="53"/>
                    <a:pt x="358" y="53"/>
                  </a:cubicBezTo>
                  <a:cubicBezTo>
                    <a:pt x="363" y="55"/>
                    <a:pt x="367" y="56"/>
                    <a:pt x="372" y="56"/>
                  </a:cubicBezTo>
                  <a:cubicBezTo>
                    <a:pt x="379" y="56"/>
                    <a:pt x="386" y="53"/>
                    <a:pt x="391" y="48"/>
                  </a:cubicBezTo>
                  <a:cubicBezTo>
                    <a:pt x="402" y="37"/>
                    <a:pt x="402" y="19"/>
                    <a:pt x="391" y="8"/>
                  </a:cubicBezTo>
                  <a:cubicBezTo>
                    <a:pt x="386" y="3"/>
                    <a:pt x="379" y="0"/>
                    <a:pt x="3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F9F87990-6B19-005B-23D0-0DAF7B75194A}"/>
                </a:ext>
              </a:extLst>
            </p:cNvPr>
            <p:cNvSpPr>
              <a:spLocks/>
            </p:cNvSpPr>
            <p:nvPr/>
          </p:nvSpPr>
          <p:spPr bwMode="auto">
            <a:xfrm>
              <a:off x="792170" y="5975733"/>
              <a:ext cx="3111805" cy="2915411"/>
            </a:xfrm>
            <a:custGeom>
              <a:avLst/>
              <a:gdLst>
                <a:gd name="T0" fmla="*/ 1177 w 1208"/>
                <a:gd name="T1" fmla="*/ 0 h 1132"/>
                <a:gd name="T2" fmla="*/ 1158 w 1208"/>
                <a:gd name="T3" fmla="*/ 8 h 1132"/>
                <a:gd name="T4" fmla="*/ 1153 w 1208"/>
                <a:gd name="T5" fmla="*/ 41 h 1132"/>
                <a:gd name="T6" fmla="*/ 978 w 1208"/>
                <a:gd name="T7" fmla="*/ 215 h 1132"/>
                <a:gd name="T8" fmla="*/ 901 w 1208"/>
                <a:gd name="T9" fmla="*/ 215 h 1132"/>
                <a:gd name="T10" fmla="*/ 624 w 1208"/>
                <a:gd name="T11" fmla="*/ 492 h 1132"/>
                <a:gd name="T12" fmla="*/ 553 w 1208"/>
                <a:gd name="T13" fmla="*/ 492 h 1132"/>
                <a:gd name="T14" fmla="*/ 434 w 1208"/>
                <a:gd name="T15" fmla="*/ 612 h 1132"/>
                <a:gd name="T16" fmla="*/ 443 w 1208"/>
                <a:gd name="T17" fmla="*/ 679 h 1132"/>
                <a:gd name="T18" fmla="*/ 0 w 1208"/>
                <a:gd name="T19" fmla="*/ 1122 h 1132"/>
                <a:gd name="T20" fmla="*/ 11 w 1208"/>
                <a:gd name="T21" fmla="*/ 1132 h 1132"/>
                <a:gd name="T22" fmla="*/ 456 w 1208"/>
                <a:gd name="T23" fmla="*/ 687 h 1132"/>
                <a:gd name="T24" fmla="*/ 459 w 1208"/>
                <a:gd name="T25" fmla="*/ 685 h 1132"/>
                <a:gd name="T26" fmla="*/ 450 w 1208"/>
                <a:gd name="T27" fmla="*/ 617 h 1132"/>
                <a:gd name="T28" fmla="*/ 560 w 1208"/>
                <a:gd name="T29" fmla="*/ 508 h 1132"/>
                <a:gd name="T30" fmla="*/ 630 w 1208"/>
                <a:gd name="T31" fmla="*/ 508 h 1132"/>
                <a:gd name="T32" fmla="*/ 908 w 1208"/>
                <a:gd name="T33" fmla="*/ 231 h 1132"/>
                <a:gd name="T34" fmla="*/ 985 w 1208"/>
                <a:gd name="T35" fmla="*/ 231 h 1132"/>
                <a:gd name="T36" fmla="*/ 1163 w 1208"/>
                <a:gd name="T37" fmla="*/ 52 h 1132"/>
                <a:gd name="T38" fmla="*/ 1178 w 1208"/>
                <a:gd name="T39" fmla="*/ 56 h 1132"/>
                <a:gd name="T40" fmla="*/ 1197 w 1208"/>
                <a:gd name="T41" fmla="*/ 48 h 1132"/>
                <a:gd name="T42" fmla="*/ 1197 w 1208"/>
                <a:gd name="T43" fmla="*/ 8 h 1132"/>
                <a:gd name="T44" fmla="*/ 1177 w 1208"/>
                <a:gd name="T45"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8" h="1132">
                  <a:moveTo>
                    <a:pt x="1177" y="0"/>
                  </a:moveTo>
                  <a:cubicBezTo>
                    <a:pt x="1170" y="0"/>
                    <a:pt x="1163" y="3"/>
                    <a:pt x="1158" y="8"/>
                  </a:cubicBezTo>
                  <a:cubicBezTo>
                    <a:pt x="1149" y="17"/>
                    <a:pt x="1147" y="30"/>
                    <a:pt x="1153" y="41"/>
                  </a:cubicBezTo>
                  <a:cubicBezTo>
                    <a:pt x="978" y="215"/>
                    <a:pt x="978" y="215"/>
                    <a:pt x="978" y="215"/>
                  </a:cubicBezTo>
                  <a:cubicBezTo>
                    <a:pt x="901" y="215"/>
                    <a:pt x="901" y="215"/>
                    <a:pt x="901" y="215"/>
                  </a:cubicBezTo>
                  <a:cubicBezTo>
                    <a:pt x="624" y="492"/>
                    <a:pt x="624" y="492"/>
                    <a:pt x="624" y="492"/>
                  </a:cubicBezTo>
                  <a:cubicBezTo>
                    <a:pt x="553" y="492"/>
                    <a:pt x="553" y="492"/>
                    <a:pt x="553" y="492"/>
                  </a:cubicBezTo>
                  <a:cubicBezTo>
                    <a:pt x="434" y="612"/>
                    <a:pt x="434" y="612"/>
                    <a:pt x="434" y="612"/>
                  </a:cubicBezTo>
                  <a:cubicBezTo>
                    <a:pt x="443" y="679"/>
                    <a:pt x="443" y="679"/>
                    <a:pt x="443" y="679"/>
                  </a:cubicBezTo>
                  <a:cubicBezTo>
                    <a:pt x="0" y="1122"/>
                    <a:pt x="0" y="1122"/>
                    <a:pt x="0" y="1122"/>
                  </a:cubicBezTo>
                  <a:cubicBezTo>
                    <a:pt x="11" y="1132"/>
                    <a:pt x="11" y="1132"/>
                    <a:pt x="11" y="1132"/>
                  </a:cubicBezTo>
                  <a:cubicBezTo>
                    <a:pt x="456" y="687"/>
                    <a:pt x="456" y="687"/>
                    <a:pt x="456" y="687"/>
                  </a:cubicBezTo>
                  <a:cubicBezTo>
                    <a:pt x="459" y="685"/>
                    <a:pt x="459" y="685"/>
                    <a:pt x="459" y="685"/>
                  </a:cubicBezTo>
                  <a:cubicBezTo>
                    <a:pt x="450" y="617"/>
                    <a:pt x="450" y="617"/>
                    <a:pt x="450" y="617"/>
                  </a:cubicBezTo>
                  <a:cubicBezTo>
                    <a:pt x="560" y="508"/>
                    <a:pt x="560" y="508"/>
                    <a:pt x="560" y="508"/>
                  </a:cubicBezTo>
                  <a:cubicBezTo>
                    <a:pt x="630" y="508"/>
                    <a:pt x="630" y="508"/>
                    <a:pt x="630" y="508"/>
                  </a:cubicBezTo>
                  <a:cubicBezTo>
                    <a:pt x="908" y="231"/>
                    <a:pt x="908" y="231"/>
                    <a:pt x="908" y="231"/>
                  </a:cubicBezTo>
                  <a:cubicBezTo>
                    <a:pt x="985" y="231"/>
                    <a:pt x="985" y="231"/>
                    <a:pt x="985" y="231"/>
                  </a:cubicBezTo>
                  <a:cubicBezTo>
                    <a:pt x="1163" y="52"/>
                    <a:pt x="1163" y="52"/>
                    <a:pt x="1163" y="52"/>
                  </a:cubicBezTo>
                  <a:cubicBezTo>
                    <a:pt x="1168" y="55"/>
                    <a:pt x="1173" y="56"/>
                    <a:pt x="1178" y="56"/>
                  </a:cubicBezTo>
                  <a:cubicBezTo>
                    <a:pt x="1185" y="56"/>
                    <a:pt x="1192" y="53"/>
                    <a:pt x="1197" y="48"/>
                  </a:cubicBezTo>
                  <a:cubicBezTo>
                    <a:pt x="1208" y="37"/>
                    <a:pt x="1208" y="19"/>
                    <a:pt x="1197" y="8"/>
                  </a:cubicBezTo>
                  <a:cubicBezTo>
                    <a:pt x="1192" y="3"/>
                    <a:pt x="1185" y="0"/>
                    <a:pt x="11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69759E7C-A3D8-88BA-3B96-A9B83EF7C96F}"/>
                </a:ext>
              </a:extLst>
            </p:cNvPr>
            <p:cNvSpPr>
              <a:spLocks/>
            </p:cNvSpPr>
            <p:nvPr/>
          </p:nvSpPr>
          <p:spPr bwMode="auto">
            <a:xfrm>
              <a:off x="6048332" y="98197"/>
              <a:ext cx="3111805" cy="2919224"/>
            </a:xfrm>
            <a:custGeom>
              <a:avLst/>
              <a:gdLst>
                <a:gd name="T0" fmla="*/ 1197 w 1208"/>
                <a:gd name="T1" fmla="*/ 0 h 1133"/>
                <a:gd name="T2" fmla="*/ 749 w 1208"/>
                <a:gd name="T3" fmla="*/ 448 h 1133"/>
                <a:gd name="T4" fmla="*/ 758 w 1208"/>
                <a:gd name="T5" fmla="*/ 516 h 1133"/>
                <a:gd name="T6" fmla="*/ 649 w 1208"/>
                <a:gd name="T7" fmla="*/ 625 h 1133"/>
                <a:gd name="T8" fmla="*/ 578 w 1208"/>
                <a:gd name="T9" fmla="*/ 625 h 1133"/>
                <a:gd name="T10" fmla="*/ 301 w 1208"/>
                <a:gd name="T11" fmla="*/ 902 h 1133"/>
                <a:gd name="T12" fmla="*/ 224 w 1208"/>
                <a:gd name="T13" fmla="*/ 902 h 1133"/>
                <a:gd name="T14" fmla="*/ 45 w 1208"/>
                <a:gd name="T15" fmla="*/ 1081 h 1133"/>
                <a:gd name="T16" fmla="*/ 31 w 1208"/>
                <a:gd name="T17" fmla="*/ 1077 h 1133"/>
                <a:gd name="T18" fmla="*/ 11 w 1208"/>
                <a:gd name="T19" fmla="*/ 1085 h 1133"/>
                <a:gd name="T20" fmla="*/ 11 w 1208"/>
                <a:gd name="T21" fmla="*/ 1124 h 1133"/>
                <a:gd name="T22" fmla="*/ 31 w 1208"/>
                <a:gd name="T23" fmla="*/ 1133 h 1133"/>
                <a:gd name="T24" fmla="*/ 51 w 1208"/>
                <a:gd name="T25" fmla="*/ 1124 h 1133"/>
                <a:gd name="T26" fmla="*/ 56 w 1208"/>
                <a:gd name="T27" fmla="*/ 1092 h 1133"/>
                <a:gd name="T28" fmla="*/ 230 w 1208"/>
                <a:gd name="T29" fmla="*/ 918 h 1133"/>
                <a:gd name="T30" fmla="*/ 307 w 1208"/>
                <a:gd name="T31" fmla="*/ 918 h 1133"/>
                <a:gd name="T32" fmla="*/ 584 w 1208"/>
                <a:gd name="T33" fmla="*/ 640 h 1133"/>
                <a:gd name="T34" fmla="*/ 655 w 1208"/>
                <a:gd name="T35" fmla="*/ 640 h 1133"/>
                <a:gd name="T36" fmla="*/ 775 w 1208"/>
                <a:gd name="T37" fmla="*/ 521 h 1133"/>
                <a:gd name="T38" fmla="*/ 766 w 1208"/>
                <a:gd name="T39" fmla="*/ 454 h 1133"/>
                <a:gd name="T40" fmla="*/ 1208 w 1208"/>
                <a:gd name="T41" fmla="*/ 11 h 1133"/>
                <a:gd name="T42" fmla="*/ 1197 w 1208"/>
                <a:gd name="T4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8" h="1133">
                  <a:moveTo>
                    <a:pt x="1197" y="0"/>
                  </a:moveTo>
                  <a:cubicBezTo>
                    <a:pt x="749" y="448"/>
                    <a:pt x="749" y="448"/>
                    <a:pt x="749" y="448"/>
                  </a:cubicBezTo>
                  <a:cubicBezTo>
                    <a:pt x="758" y="516"/>
                    <a:pt x="758" y="516"/>
                    <a:pt x="758" y="516"/>
                  </a:cubicBezTo>
                  <a:cubicBezTo>
                    <a:pt x="649" y="625"/>
                    <a:pt x="649" y="625"/>
                    <a:pt x="649" y="625"/>
                  </a:cubicBezTo>
                  <a:cubicBezTo>
                    <a:pt x="578" y="625"/>
                    <a:pt x="578" y="625"/>
                    <a:pt x="578" y="625"/>
                  </a:cubicBezTo>
                  <a:cubicBezTo>
                    <a:pt x="301" y="902"/>
                    <a:pt x="301" y="902"/>
                    <a:pt x="301" y="902"/>
                  </a:cubicBezTo>
                  <a:cubicBezTo>
                    <a:pt x="224" y="902"/>
                    <a:pt x="224" y="902"/>
                    <a:pt x="224" y="902"/>
                  </a:cubicBezTo>
                  <a:cubicBezTo>
                    <a:pt x="45" y="1081"/>
                    <a:pt x="45" y="1081"/>
                    <a:pt x="45" y="1081"/>
                  </a:cubicBezTo>
                  <a:cubicBezTo>
                    <a:pt x="41" y="1078"/>
                    <a:pt x="36" y="1077"/>
                    <a:pt x="31" y="1077"/>
                  </a:cubicBezTo>
                  <a:cubicBezTo>
                    <a:pt x="24" y="1077"/>
                    <a:pt x="17" y="1079"/>
                    <a:pt x="11" y="1085"/>
                  </a:cubicBezTo>
                  <a:cubicBezTo>
                    <a:pt x="0" y="1096"/>
                    <a:pt x="0" y="1114"/>
                    <a:pt x="11" y="1124"/>
                  </a:cubicBezTo>
                  <a:cubicBezTo>
                    <a:pt x="17" y="1130"/>
                    <a:pt x="24" y="1133"/>
                    <a:pt x="31" y="1133"/>
                  </a:cubicBezTo>
                  <a:cubicBezTo>
                    <a:pt x="38" y="1133"/>
                    <a:pt x="45" y="1130"/>
                    <a:pt x="51" y="1124"/>
                  </a:cubicBezTo>
                  <a:cubicBezTo>
                    <a:pt x="60" y="1116"/>
                    <a:pt x="61" y="1102"/>
                    <a:pt x="56" y="1092"/>
                  </a:cubicBezTo>
                  <a:cubicBezTo>
                    <a:pt x="230" y="918"/>
                    <a:pt x="230" y="918"/>
                    <a:pt x="230" y="918"/>
                  </a:cubicBezTo>
                  <a:cubicBezTo>
                    <a:pt x="307" y="918"/>
                    <a:pt x="307" y="918"/>
                    <a:pt x="307" y="918"/>
                  </a:cubicBezTo>
                  <a:cubicBezTo>
                    <a:pt x="584" y="640"/>
                    <a:pt x="584" y="640"/>
                    <a:pt x="584" y="640"/>
                  </a:cubicBezTo>
                  <a:cubicBezTo>
                    <a:pt x="655" y="640"/>
                    <a:pt x="655" y="640"/>
                    <a:pt x="655" y="640"/>
                  </a:cubicBezTo>
                  <a:cubicBezTo>
                    <a:pt x="775" y="521"/>
                    <a:pt x="775" y="521"/>
                    <a:pt x="775" y="521"/>
                  </a:cubicBezTo>
                  <a:cubicBezTo>
                    <a:pt x="766" y="454"/>
                    <a:pt x="766" y="454"/>
                    <a:pt x="766" y="454"/>
                  </a:cubicBezTo>
                  <a:cubicBezTo>
                    <a:pt x="1208" y="11"/>
                    <a:pt x="1208" y="11"/>
                    <a:pt x="1208" y="11"/>
                  </a:cubicBezTo>
                  <a:cubicBezTo>
                    <a:pt x="1197" y="0"/>
                    <a:pt x="1197" y="0"/>
                    <a:pt x="11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0F4B053A-7AF8-8EBB-32A2-423E8E685CE6}"/>
                </a:ext>
              </a:extLst>
            </p:cNvPr>
            <p:cNvSpPr>
              <a:spLocks noEditPoints="1"/>
            </p:cNvSpPr>
            <p:nvPr/>
          </p:nvSpPr>
          <p:spPr bwMode="auto">
            <a:xfrm>
              <a:off x="878420" y="739817"/>
              <a:ext cx="1981106" cy="2211822"/>
            </a:xfrm>
            <a:custGeom>
              <a:avLst/>
              <a:gdLst>
                <a:gd name="T0" fmla="*/ 721 w 769"/>
                <a:gd name="T1" fmla="*/ 81 h 859"/>
                <a:gd name="T2" fmla="*/ 698 w 769"/>
                <a:gd name="T3" fmla="*/ 71 h 859"/>
                <a:gd name="T4" fmla="*/ 698 w 769"/>
                <a:gd name="T5" fmla="*/ 25 h 859"/>
                <a:gd name="T6" fmla="*/ 721 w 769"/>
                <a:gd name="T7" fmla="*/ 15 h 859"/>
                <a:gd name="T8" fmla="*/ 744 w 769"/>
                <a:gd name="T9" fmla="*/ 25 h 859"/>
                <a:gd name="T10" fmla="*/ 754 w 769"/>
                <a:gd name="T11" fmla="*/ 48 h 859"/>
                <a:gd name="T12" fmla="*/ 744 w 769"/>
                <a:gd name="T13" fmla="*/ 71 h 859"/>
                <a:gd name="T14" fmla="*/ 721 w 769"/>
                <a:gd name="T15" fmla="*/ 81 h 859"/>
                <a:gd name="T16" fmla="*/ 721 w 769"/>
                <a:gd name="T17" fmla="*/ 0 h 859"/>
                <a:gd name="T18" fmla="*/ 687 w 769"/>
                <a:gd name="T19" fmla="*/ 14 h 859"/>
                <a:gd name="T20" fmla="*/ 682 w 769"/>
                <a:gd name="T21" fmla="*/ 76 h 859"/>
                <a:gd name="T22" fmla="*/ 571 w 769"/>
                <a:gd name="T23" fmla="*/ 187 h 859"/>
                <a:gd name="T24" fmla="*/ 582 w 769"/>
                <a:gd name="T25" fmla="*/ 267 h 859"/>
                <a:gd name="T26" fmla="*/ 0 w 769"/>
                <a:gd name="T27" fmla="*/ 849 h 859"/>
                <a:gd name="T28" fmla="*/ 11 w 769"/>
                <a:gd name="T29" fmla="*/ 859 h 859"/>
                <a:gd name="T30" fmla="*/ 598 w 769"/>
                <a:gd name="T31" fmla="*/ 272 h 859"/>
                <a:gd name="T32" fmla="*/ 587 w 769"/>
                <a:gd name="T33" fmla="*/ 192 h 859"/>
                <a:gd name="T34" fmla="*/ 693 w 769"/>
                <a:gd name="T35" fmla="*/ 87 h 859"/>
                <a:gd name="T36" fmla="*/ 721 w 769"/>
                <a:gd name="T37" fmla="*/ 96 h 859"/>
                <a:gd name="T38" fmla="*/ 755 w 769"/>
                <a:gd name="T39" fmla="*/ 82 h 859"/>
                <a:gd name="T40" fmla="*/ 769 w 769"/>
                <a:gd name="T41" fmla="*/ 48 h 859"/>
                <a:gd name="T42" fmla="*/ 755 w 769"/>
                <a:gd name="T43" fmla="*/ 14 h 859"/>
                <a:gd name="T44" fmla="*/ 721 w 769"/>
                <a:gd name="T45"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9" h="859">
                  <a:moveTo>
                    <a:pt x="721" y="81"/>
                  </a:moveTo>
                  <a:cubicBezTo>
                    <a:pt x="712" y="81"/>
                    <a:pt x="704" y="77"/>
                    <a:pt x="698" y="71"/>
                  </a:cubicBezTo>
                  <a:cubicBezTo>
                    <a:pt x="685" y="58"/>
                    <a:pt x="685" y="38"/>
                    <a:pt x="698" y="25"/>
                  </a:cubicBezTo>
                  <a:cubicBezTo>
                    <a:pt x="704" y="19"/>
                    <a:pt x="712" y="15"/>
                    <a:pt x="721" y="15"/>
                  </a:cubicBezTo>
                  <a:cubicBezTo>
                    <a:pt x="730" y="15"/>
                    <a:pt x="738" y="19"/>
                    <a:pt x="744" y="25"/>
                  </a:cubicBezTo>
                  <a:cubicBezTo>
                    <a:pt x="750" y="31"/>
                    <a:pt x="754" y="39"/>
                    <a:pt x="754" y="48"/>
                  </a:cubicBezTo>
                  <a:cubicBezTo>
                    <a:pt x="754" y="57"/>
                    <a:pt x="750" y="65"/>
                    <a:pt x="744" y="71"/>
                  </a:cubicBezTo>
                  <a:cubicBezTo>
                    <a:pt x="738" y="77"/>
                    <a:pt x="730" y="81"/>
                    <a:pt x="721" y="81"/>
                  </a:cubicBezTo>
                  <a:moveTo>
                    <a:pt x="721" y="0"/>
                  </a:moveTo>
                  <a:cubicBezTo>
                    <a:pt x="708" y="0"/>
                    <a:pt x="696" y="5"/>
                    <a:pt x="687" y="14"/>
                  </a:cubicBezTo>
                  <a:cubicBezTo>
                    <a:pt x="671" y="31"/>
                    <a:pt x="669" y="57"/>
                    <a:pt x="682" y="76"/>
                  </a:cubicBezTo>
                  <a:cubicBezTo>
                    <a:pt x="571" y="187"/>
                    <a:pt x="571" y="187"/>
                    <a:pt x="571" y="187"/>
                  </a:cubicBezTo>
                  <a:cubicBezTo>
                    <a:pt x="582" y="267"/>
                    <a:pt x="582" y="267"/>
                    <a:pt x="582" y="267"/>
                  </a:cubicBezTo>
                  <a:cubicBezTo>
                    <a:pt x="0" y="849"/>
                    <a:pt x="0" y="849"/>
                    <a:pt x="0" y="849"/>
                  </a:cubicBezTo>
                  <a:cubicBezTo>
                    <a:pt x="11" y="859"/>
                    <a:pt x="11" y="859"/>
                    <a:pt x="11" y="859"/>
                  </a:cubicBezTo>
                  <a:cubicBezTo>
                    <a:pt x="598" y="272"/>
                    <a:pt x="598" y="272"/>
                    <a:pt x="598" y="272"/>
                  </a:cubicBezTo>
                  <a:cubicBezTo>
                    <a:pt x="587" y="192"/>
                    <a:pt x="587" y="192"/>
                    <a:pt x="587" y="192"/>
                  </a:cubicBezTo>
                  <a:cubicBezTo>
                    <a:pt x="693" y="87"/>
                    <a:pt x="693" y="87"/>
                    <a:pt x="693" y="87"/>
                  </a:cubicBezTo>
                  <a:cubicBezTo>
                    <a:pt x="701" y="93"/>
                    <a:pt x="711" y="96"/>
                    <a:pt x="721" y="96"/>
                  </a:cubicBezTo>
                  <a:cubicBezTo>
                    <a:pt x="734" y="96"/>
                    <a:pt x="746" y="91"/>
                    <a:pt x="755" y="82"/>
                  </a:cubicBezTo>
                  <a:cubicBezTo>
                    <a:pt x="764" y="73"/>
                    <a:pt x="769" y="61"/>
                    <a:pt x="769" y="48"/>
                  </a:cubicBezTo>
                  <a:cubicBezTo>
                    <a:pt x="769" y="35"/>
                    <a:pt x="764" y="23"/>
                    <a:pt x="755" y="14"/>
                  </a:cubicBezTo>
                  <a:cubicBezTo>
                    <a:pt x="746" y="5"/>
                    <a:pt x="734" y="0"/>
                    <a:pt x="7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8" name="Imagen 57">
            <a:extLst>
              <a:ext uri="{FF2B5EF4-FFF2-40B4-BE49-F238E27FC236}">
                <a16:creationId xmlns:a16="http://schemas.microsoft.com/office/drawing/2014/main" id="{DABDC341-E557-5FAE-0008-897AD8CFB6E9}"/>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171247" y="41518"/>
            <a:ext cx="1064295" cy="1064295"/>
          </a:xfrm>
          <a:prstGeom prst="rect">
            <a:avLst/>
          </a:prstGeom>
        </p:spPr>
      </p:pic>
      <p:sp>
        <p:nvSpPr>
          <p:cNvPr id="2" name="TextBox 19">
            <a:extLst>
              <a:ext uri="{FF2B5EF4-FFF2-40B4-BE49-F238E27FC236}">
                <a16:creationId xmlns:a16="http://schemas.microsoft.com/office/drawing/2014/main" id="{FED9462F-0E47-92C8-CBDD-2FCE3E1BEF1A}"/>
              </a:ext>
            </a:extLst>
          </p:cNvPr>
          <p:cNvSpPr txBox="1"/>
          <p:nvPr/>
        </p:nvSpPr>
        <p:spPr>
          <a:xfrm>
            <a:off x="6165357" y="120953"/>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sp>
        <p:nvSpPr>
          <p:cNvPr id="4" name="TextBox 23">
            <a:extLst>
              <a:ext uri="{FF2B5EF4-FFF2-40B4-BE49-F238E27FC236}">
                <a16:creationId xmlns:a16="http://schemas.microsoft.com/office/drawing/2014/main" id="{C85CBF0C-752D-7312-001C-D5BF7ED6B9D3}"/>
              </a:ext>
            </a:extLst>
          </p:cNvPr>
          <p:cNvSpPr txBox="1"/>
          <p:nvPr/>
        </p:nvSpPr>
        <p:spPr>
          <a:xfrm>
            <a:off x="6691049" y="681491"/>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grpSp>
        <p:nvGrpSpPr>
          <p:cNvPr id="25" name="Google Shape;1251;p61">
            <a:extLst>
              <a:ext uri="{FF2B5EF4-FFF2-40B4-BE49-F238E27FC236}">
                <a16:creationId xmlns:a16="http://schemas.microsoft.com/office/drawing/2014/main" id="{0FD301BA-69E8-BADA-41C4-012BD73728F1}"/>
              </a:ext>
            </a:extLst>
          </p:cNvPr>
          <p:cNvGrpSpPr/>
          <p:nvPr/>
        </p:nvGrpSpPr>
        <p:grpSpPr>
          <a:xfrm>
            <a:off x="6251777" y="784629"/>
            <a:ext cx="401947" cy="193645"/>
            <a:chOff x="4659775" y="2072775"/>
            <a:chExt cx="74325" cy="28700"/>
          </a:xfrm>
          <a:solidFill>
            <a:srgbClr val="0070C0"/>
          </a:solidFill>
        </p:grpSpPr>
        <p:sp>
          <p:nvSpPr>
            <p:cNvPr id="27" name="Google Shape;1252;p61">
              <a:extLst>
                <a:ext uri="{FF2B5EF4-FFF2-40B4-BE49-F238E27FC236}">
                  <a16:creationId xmlns:a16="http://schemas.microsoft.com/office/drawing/2014/main" id="{0A5A48E1-60B7-43F4-A1BC-4D21EC80AD25}"/>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53;p61">
              <a:extLst>
                <a:ext uri="{FF2B5EF4-FFF2-40B4-BE49-F238E27FC236}">
                  <a16:creationId xmlns:a16="http://schemas.microsoft.com/office/drawing/2014/main" id="{3F03C6C5-A9E5-CEA1-0EEC-87DDF9394375}"/>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54;p61">
              <a:extLst>
                <a:ext uri="{FF2B5EF4-FFF2-40B4-BE49-F238E27FC236}">
                  <a16:creationId xmlns:a16="http://schemas.microsoft.com/office/drawing/2014/main" id="{591BE41D-902D-6A1C-F4EF-E4DB12C7B1EF}"/>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Thought Bubble: Cloud 66">
            <a:extLst>
              <a:ext uri="{FF2B5EF4-FFF2-40B4-BE49-F238E27FC236}">
                <a16:creationId xmlns:a16="http://schemas.microsoft.com/office/drawing/2014/main" id="{74E254F1-4F4E-4FF8-B8B4-CF6161D99B90}"/>
              </a:ext>
            </a:extLst>
          </p:cNvPr>
          <p:cNvSpPr/>
          <p:nvPr/>
        </p:nvSpPr>
        <p:spPr>
          <a:xfrm>
            <a:off x="2795045" y="220027"/>
            <a:ext cx="2538042" cy="2540911"/>
          </a:xfrm>
          <a:prstGeom prst="cloud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rgbClr val="0070C0"/>
                </a:solidFill>
                <a:cs typeface="Arial" pitchFamily="34" charset="0"/>
              </a:rPr>
              <a:t>What Problem? And how to solve by AI Project?</a:t>
            </a:r>
          </a:p>
        </p:txBody>
      </p:sp>
      <p:sp>
        <p:nvSpPr>
          <p:cNvPr id="69" name="TextBox 68">
            <a:extLst>
              <a:ext uri="{FF2B5EF4-FFF2-40B4-BE49-F238E27FC236}">
                <a16:creationId xmlns:a16="http://schemas.microsoft.com/office/drawing/2014/main" id="{BD80FF74-4F48-0FF0-7C67-92AFE3B78151}"/>
              </a:ext>
            </a:extLst>
          </p:cNvPr>
          <p:cNvSpPr txBox="1"/>
          <p:nvPr/>
        </p:nvSpPr>
        <p:spPr>
          <a:xfrm>
            <a:off x="5971975" y="1437479"/>
            <a:ext cx="6146190" cy="923330"/>
          </a:xfrm>
          <a:prstGeom prst="rect">
            <a:avLst/>
          </a:prstGeom>
          <a:noFill/>
        </p:spPr>
        <p:txBody>
          <a:bodyPr wrap="square">
            <a:spAutoFit/>
          </a:bodyPr>
          <a:lstStyle/>
          <a:p>
            <a:r>
              <a:rPr lang="en-US" dirty="0"/>
              <a:t>The school registration process for immigrants is currently not efficient or accessible, leading to difficulties and delays in enrolling immigrant children in schools.</a:t>
            </a:r>
          </a:p>
        </p:txBody>
      </p:sp>
      <p:sp>
        <p:nvSpPr>
          <p:cNvPr id="70" name="TextBox 69">
            <a:extLst>
              <a:ext uri="{FF2B5EF4-FFF2-40B4-BE49-F238E27FC236}">
                <a16:creationId xmlns:a16="http://schemas.microsoft.com/office/drawing/2014/main" id="{292DE181-3DB2-BD27-03FD-7E0CBE7FC1C5}"/>
              </a:ext>
            </a:extLst>
          </p:cNvPr>
          <p:cNvSpPr txBox="1"/>
          <p:nvPr/>
        </p:nvSpPr>
        <p:spPr>
          <a:xfrm>
            <a:off x="5947381" y="2815556"/>
            <a:ext cx="6146190" cy="1754326"/>
          </a:xfrm>
          <a:prstGeom prst="rect">
            <a:avLst/>
          </a:prstGeom>
          <a:noFill/>
        </p:spPr>
        <p:txBody>
          <a:bodyPr wrap="square">
            <a:spAutoFit/>
          </a:bodyPr>
          <a:lstStyle/>
          <a:p>
            <a:r>
              <a:rPr lang="en-US" dirty="0"/>
              <a:t>To address this problem, the school registration process for immigrants needs to be streamlined and made more accessible. This could involve simplifying the registration process, providing more information and support for immigrant families, and ensuring that language barriers are addressed.</a:t>
            </a:r>
          </a:p>
        </p:txBody>
      </p:sp>
      <p:sp>
        <p:nvSpPr>
          <p:cNvPr id="71" name="TextBox 70">
            <a:extLst>
              <a:ext uri="{FF2B5EF4-FFF2-40B4-BE49-F238E27FC236}">
                <a16:creationId xmlns:a16="http://schemas.microsoft.com/office/drawing/2014/main" id="{A9EFA60E-0920-3B79-22A5-2276DC6937EE}"/>
              </a:ext>
            </a:extLst>
          </p:cNvPr>
          <p:cNvSpPr txBox="1"/>
          <p:nvPr/>
        </p:nvSpPr>
        <p:spPr>
          <a:xfrm>
            <a:off x="6018178" y="5078903"/>
            <a:ext cx="6146190" cy="1200329"/>
          </a:xfrm>
          <a:prstGeom prst="rect">
            <a:avLst/>
          </a:prstGeom>
          <a:noFill/>
        </p:spPr>
        <p:txBody>
          <a:bodyPr wrap="square">
            <a:spAutoFit/>
          </a:bodyPr>
          <a:lstStyle/>
          <a:p>
            <a:r>
              <a:rPr lang="en-US" dirty="0"/>
              <a:t>By improving the way to find out the school registration process by AI, immigrant children can have a better chance of succeeding in their education and integrating into their new communities.</a:t>
            </a:r>
          </a:p>
        </p:txBody>
      </p:sp>
    </p:spTree>
    <p:extLst>
      <p:ext uri="{BB962C8B-B14F-4D97-AF65-F5344CB8AC3E}">
        <p14:creationId xmlns:p14="http://schemas.microsoft.com/office/powerpoint/2010/main" val="18718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oogle Shape;44;p6">
            <a:extLst>
              <a:ext uri="{FF2B5EF4-FFF2-40B4-BE49-F238E27FC236}">
                <a16:creationId xmlns:a16="http://schemas.microsoft.com/office/drawing/2014/main" id="{CA4A6DE8-4716-EFC7-8636-C35FE3CB3538}"/>
              </a:ext>
            </a:extLst>
          </p:cNvPr>
          <p:cNvGrpSpPr/>
          <p:nvPr/>
        </p:nvGrpSpPr>
        <p:grpSpPr>
          <a:xfrm rot="5400000">
            <a:off x="-1975920" y="1975934"/>
            <a:ext cx="6855345" cy="2903547"/>
            <a:chOff x="918675" y="2170075"/>
            <a:chExt cx="1582000" cy="614225"/>
          </a:xfrm>
        </p:grpSpPr>
        <p:sp>
          <p:nvSpPr>
            <p:cNvPr id="75" name="Google Shape;45;p6">
              <a:extLst>
                <a:ext uri="{FF2B5EF4-FFF2-40B4-BE49-F238E27FC236}">
                  <a16:creationId xmlns:a16="http://schemas.microsoft.com/office/drawing/2014/main" id="{922B69F3-67F2-9C66-684E-FF9453FF4228}"/>
                </a:ext>
              </a:extLst>
            </p:cNvPr>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p6">
              <a:extLst>
                <a:ext uri="{FF2B5EF4-FFF2-40B4-BE49-F238E27FC236}">
                  <a16:creationId xmlns:a16="http://schemas.microsoft.com/office/drawing/2014/main" id="{764CD950-69C4-66F4-726B-EA9461B89703}"/>
                </a:ext>
              </a:extLst>
            </p:cNvPr>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p6">
              <a:extLst>
                <a:ext uri="{FF2B5EF4-FFF2-40B4-BE49-F238E27FC236}">
                  <a16:creationId xmlns:a16="http://schemas.microsoft.com/office/drawing/2014/main" id="{AA336E28-295B-395D-15D6-7E27B4271F6B}"/>
                </a:ext>
              </a:extLst>
            </p:cNvPr>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Imagen 78">
            <a:extLst>
              <a:ext uri="{FF2B5EF4-FFF2-40B4-BE49-F238E27FC236}">
                <a16:creationId xmlns:a16="http://schemas.microsoft.com/office/drawing/2014/main" id="{0D5242F8-463C-5707-2BE2-08507297FB63}"/>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918374" y="163359"/>
            <a:ext cx="1064295" cy="1064295"/>
          </a:xfrm>
          <a:prstGeom prst="rect">
            <a:avLst/>
          </a:prstGeom>
        </p:spPr>
      </p:pic>
      <p:grpSp>
        <p:nvGrpSpPr>
          <p:cNvPr id="2" name="Group 35">
            <a:extLst>
              <a:ext uri="{FF2B5EF4-FFF2-40B4-BE49-F238E27FC236}">
                <a16:creationId xmlns:a16="http://schemas.microsoft.com/office/drawing/2014/main" id="{1CC884A8-F076-E44D-1269-BD658B4BC353}"/>
              </a:ext>
            </a:extLst>
          </p:cNvPr>
          <p:cNvGrpSpPr/>
          <p:nvPr/>
        </p:nvGrpSpPr>
        <p:grpSpPr>
          <a:xfrm rot="5400000">
            <a:off x="1817586" y="1865149"/>
            <a:ext cx="4032601" cy="4173135"/>
            <a:chOff x="3782394" y="1881658"/>
            <a:chExt cx="4556896" cy="4715698"/>
          </a:xfrm>
        </p:grpSpPr>
        <p:sp>
          <p:nvSpPr>
            <p:cNvPr id="3" name="Block Arc 36">
              <a:extLst>
                <a:ext uri="{FF2B5EF4-FFF2-40B4-BE49-F238E27FC236}">
                  <a16:creationId xmlns:a16="http://schemas.microsoft.com/office/drawing/2014/main" id="{BB3E727D-3D8F-E297-E9EE-83BD70C6A8A9}"/>
                </a:ext>
              </a:extLst>
            </p:cNvPr>
            <p:cNvSpPr/>
            <p:nvPr/>
          </p:nvSpPr>
          <p:spPr>
            <a:xfrm>
              <a:off x="3884865" y="2145510"/>
              <a:ext cx="4451847" cy="4451846"/>
            </a:xfrm>
            <a:prstGeom prst="blockArc">
              <a:avLst>
                <a:gd name="adj1" fmla="val 10800000"/>
                <a:gd name="adj2" fmla="val 21568928"/>
                <a:gd name="adj3" fmla="val 10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 name="Oval 37">
              <a:extLst>
                <a:ext uri="{FF2B5EF4-FFF2-40B4-BE49-F238E27FC236}">
                  <a16:creationId xmlns:a16="http://schemas.microsoft.com/office/drawing/2014/main" id="{3849640E-6E2F-31C6-33E8-3FE5C88B9540}"/>
                </a:ext>
              </a:extLst>
            </p:cNvPr>
            <p:cNvSpPr/>
            <p:nvPr/>
          </p:nvSpPr>
          <p:spPr>
            <a:xfrm>
              <a:off x="7625944" y="2901557"/>
              <a:ext cx="713346" cy="74052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Oval 38">
              <a:extLst>
                <a:ext uri="{FF2B5EF4-FFF2-40B4-BE49-F238E27FC236}">
                  <a16:creationId xmlns:a16="http://schemas.microsoft.com/office/drawing/2014/main" id="{48435F28-1D29-6FBA-99E9-704B7CD0CB5E}"/>
                </a:ext>
              </a:extLst>
            </p:cNvPr>
            <p:cNvSpPr/>
            <p:nvPr/>
          </p:nvSpPr>
          <p:spPr>
            <a:xfrm>
              <a:off x="5653721" y="1881658"/>
              <a:ext cx="713346" cy="687009"/>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40">
              <a:extLst>
                <a:ext uri="{FF2B5EF4-FFF2-40B4-BE49-F238E27FC236}">
                  <a16:creationId xmlns:a16="http://schemas.microsoft.com/office/drawing/2014/main" id="{2204B794-6674-7430-8BD8-D3368459EBF7}"/>
                </a:ext>
              </a:extLst>
            </p:cNvPr>
            <p:cNvSpPr/>
            <p:nvPr/>
          </p:nvSpPr>
          <p:spPr>
            <a:xfrm>
              <a:off x="3782394" y="2988365"/>
              <a:ext cx="713346" cy="68700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8" name="Isosceles Triangle 41">
            <a:extLst>
              <a:ext uri="{FF2B5EF4-FFF2-40B4-BE49-F238E27FC236}">
                <a16:creationId xmlns:a16="http://schemas.microsoft.com/office/drawing/2014/main" id="{7B53F282-193B-3D29-7C49-7E4564450333}"/>
              </a:ext>
            </a:extLst>
          </p:cNvPr>
          <p:cNvSpPr/>
          <p:nvPr/>
        </p:nvSpPr>
        <p:spPr>
          <a:xfrm>
            <a:off x="4584172" y="5530572"/>
            <a:ext cx="212128" cy="304708"/>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Isosceles Triangle 22">
            <a:extLst>
              <a:ext uri="{FF2B5EF4-FFF2-40B4-BE49-F238E27FC236}">
                <a16:creationId xmlns:a16="http://schemas.microsoft.com/office/drawing/2014/main" id="{4EB50786-6903-05D8-4365-F2EA5575F0A7}"/>
              </a:ext>
            </a:extLst>
          </p:cNvPr>
          <p:cNvSpPr/>
          <p:nvPr/>
        </p:nvSpPr>
        <p:spPr>
          <a:xfrm rot="19800000">
            <a:off x="5507587" y="3757961"/>
            <a:ext cx="298273" cy="298221"/>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Rounded Rectangle 9">
            <a:extLst>
              <a:ext uri="{FF2B5EF4-FFF2-40B4-BE49-F238E27FC236}">
                <a16:creationId xmlns:a16="http://schemas.microsoft.com/office/drawing/2014/main" id="{9F3B715F-9AFB-56D6-EBF4-C1DD6C2379DC}"/>
              </a:ext>
            </a:extLst>
          </p:cNvPr>
          <p:cNvSpPr>
            <a:spLocks/>
          </p:cNvSpPr>
          <p:nvPr/>
        </p:nvSpPr>
        <p:spPr>
          <a:xfrm>
            <a:off x="4503746" y="2102916"/>
            <a:ext cx="296262" cy="29626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2" name="Freeform: Shape 53">
            <a:extLst>
              <a:ext uri="{FF2B5EF4-FFF2-40B4-BE49-F238E27FC236}">
                <a16:creationId xmlns:a16="http://schemas.microsoft.com/office/drawing/2014/main" id="{E8922620-8EB2-2004-A314-81D37C95D7BA}"/>
              </a:ext>
            </a:extLst>
          </p:cNvPr>
          <p:cNvSpPr/>
          <p:nvPr/>
        </p:nvSpPr>
        <p:spPr>
          <a:xfrm>
            <a:off x="6006605" y="1336215"/>
            <a:ext cx="4451846" cy="1664715"/>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54">
            <a:extLst>
              <a:ext uri="{FF2B5EF4-FFF2-40B4-BE49-F238E27FC236}">
                <a16:creationId xmlns:a16="http://schemas.microsoft.com/office/drawing/2014/main" id="{E5E1BC33-6BD4-C070-05E8-1C093B36408F}"/>
              </a:ext>
            </a:extLst>
          </p:cNvPr>
          <p:cNvSpPr/>
          <p:nvPr/>
        </p:nvSpPr>
        <p:spPr>
          <a:xfrm>
            <a:off x="6549491" y="3113956"/>
            <a:ext cx="4451846" cy="1664715"/>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55">
            <a:extLst>
              <a:ext uri="{FF2B5EF4-FFF2-40B4-BE49-F238E27FC236}">
                <a16:creationId xmlns:a16="http://schemas.microsoft.com/office/drawing/2014/main" id="{8846F490-46D6-331A-CB2F-DE42D3F54AF5}"/>
              </a:ext>
            </a:extLst>
          </p:cNvPr>
          <p:cNvSpPr/>
          <p:nvPr/>
        </p:nvSpPr>
        <p:spPr>
          <a:xfrm>
            <a:off x="5782074" y="4950340"/>
            <a:ext cx="4662607" cy="1710689"/>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25">
            <a:extLst>
              <a:ext uri="{FF2B5EF4-FFF2-40B4-BE49-F238E27FC236}">
                <a16:creationId xmlns:a16="http://schemas.microsoft.com/office/drawing/2014/main" id="{86F8DE26-9544-3C00-6861-97CAB4017E64}"/>
              </a:ext>
            </a:extLst>
          </p:cNvPr>
          <p:cNvSpPr txBox="1"/>
          <p:nvPr/>
        </p:nvSpPr>
        <p:spPr>
          <a:xfrm>
            <a:off x="6003543" y="1372627"/>
            <a:ext cx="5701184" cy="1569660"/>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Access to education is a fundamental right and ensuring that all children have equal access to educational opportunities is essential for their future success. Immigrant children face unique challenges when enrolling in schools, such as language barriers, lack of familiarity with the education system, and limited access to resources and support.</a:t>
            </a:r>
          </a:p>
        </p:txBody>
      </p:sp>
      <p:pic>
        <p:nvPicPr>
          <p:cNvPr id="73" name="Imagen 72">
            <a:extLst>
              <a:ext uri="{FF2B5EF4-FFF2-40B4-BE49-F238E27FC236}">
                <a16:creationId xmlns:a16="http://schemas.microsoft.com/office/drawing/2014/main" id="{67CFC2C5-A91B-F9A3-C72B-977BA8C69B3E}"/>
              </a:ext>
            </a:extLst>
          </p:cNvPr>
          <p:cNvPicPr>
            <a:picLocks noChangeAspect="1"/>
          </p:cNvPicPr>
          <p:nvPr/>
        </p:nvPicPr>
        <p:blipFill rotWithShape="1">
          <a:blip r:embed="rId5">
            <a:extLst>
              <a:ext uri="{28A0092B-C50C-407E-A947-70E740481C1C}">
                <a14:useLocalDpi xmlns:a14="http://schemas.microsoft.com/office/drawing/2010/main" val="0"/>
              </a:ext>
            </a:extLst>
          </a:blip>
          <a:srcRect l="26210" r="5244" b="4345"/>
          <a:stretch/>
        </p:blipFill>
        <p:spPr>
          <a:xfrm rot="21434874">
            <a:off x="537325" y="423364"/>
            <a:ext cx="4700890" cy="6560010"/>
          </a:xfrm>
          <a:prstGeom prst="rect">
            <a:avLst/>
          </a:prstGeom>
        </p:spPr>
      </p:pic>
      <p:sp>
        <p:nvSpPr>
          <p:cNvPr id="85" name="CuadroTexto 84">
            <a:extLst>
              <a:ext uri="{FF2B5EF4-FFF2-40B4-BE49-F238E27FC236}">
                <a16:creationId xmlns:a16="http://schemas.microsoft.com/office/drawing/2014/main" id="{FC097325-4ED0-2A2D-34D3-D57DB9B6556D}"/>
              </a:ext>
            </a:extLst>
          </p:cNvPr>
          <p:cNvSpPr txBox="1"/>
          <p:nvPr/>
        </p:nvSpPr>
        <p:spPr>
          <a:xfrm>
            <a:off x="2539065" y="2858303"/>
            <a:ext cx="1952205" cy="1492716"/>
          </a:xfrm>
          <a:prstGeom prst="rect">
            <a:avLst/>
          </a:prstGeom>
          <a:noFill/>
          <a:effectLst/>
          <a:scene3d>
            <a:camera prst="perspectiveLeft"/>
            <a:lightRig rig="threePt" dir="t"/>
          </a:scene3d>
        </p:spPr>
        <p:txBody>
          <a:bodyPr wrap="square" rtlCol="0">
            <a:spAutoFit/>
          </a:bodyPr>
          <a:lstStyle/>
          <a:p>
            <a:r>
              <a:rPr lang="en-US" sz="2100" b="1" dirty="0">
                <a:solidFill>
                  <a:srgbClr val="0070C0"/>
                </a:solidFill>
                <a:cs typeface="Arial" pitchFamily="34" charset="0"/>
              </a:rPr>
              <a:t>Why</a:t>
            </a:r>
            <a:r>
              <a:rPr lang="en-US" sz="2100" b="1" i="0" dirty="0">
                <a:solidFill>
                  <a:srgbClr val="2F5496"/>
                </a:solidFill>
                <a:effectLst/>
                <a:latin typeface="TimesNewRomanPS-BoldMT"/>
              </a:rPr>
              <a:t> </a:t>
            </a:r>
            <a:r>
              <a:rPr lang="en-US" sz="2100" b="1" dirty="0">
                <a:solidFill>
                  <a:srgbClr val="0070C0"/>
                </a:solidFill>
                <a:cs typeface="Arial" pitchFamily="34" charset="0"/>
              </a:rPr>
              <a:t>is this problem important? </a:t>
            </a:r>
            <a:br>
              <a:rPr lang="en-US" sz="2800" dirty="0"/>
            </a:br>
            <a:endParaRPr lang="es-PE" sz="2800" b="1" dirty="0">
              <a:solidFill>
                <a:srgbClr val="0070C0"/>
              </a:solidFill>
              <a:latin typeface="Aharoni" panose="02010803020104030203" pitchFamily="2" charset="-79"/>
              <a:cs typeface="Aharoni" panose="02010803020104030203" pitchFamily="2" charset="-79"/>
            </a:endParaRPr>
          </a:p>
        </p:txBody>
      </p:sp>
      <p:sp>
        <p:nvSpPr>
          <p:cNvPr id="28" name="TextBox 19">
            <a:extLst>
              <a:ext uri="{FF2B5EF4-FFF2-40B4-BE49-F238E27FC236}">
                <a16:creationId xmlns:a16="http://schemas.microsoft.com/office/drawing/2014/main" id="{17FF9D90-82B3-2946-3DB4-585CAF955484}"/>
              </a:ext>
            </a:extLst>
          </p:cNvPr>
          <p:cNvSpPr txBox="1"/>
          <p:nvPr/>
        </p:nvSpPr>
        <p:spPr>
          <a:xfrm>
            <a:off x="3925899" y="154189"/>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sp>
        <p:nvSpPr>
          <p:cNvPr id="29" name="TextBox 23">
            <a:extLst>
              <a:ext uri="{FF2B5EF4-FFF2-40B4-BE49-F238E27FC236}">
                <a16:creationId xmlns:a16="http://schemas.microsoft.com/office/drawing/2014/main" id="{A2B1C0D6-CD4D-D28A-7037-70BE920FCC54}"/>
              </a:ext>
            </a:extLst>
          </p:cNvPr>
          <p:cNvSpPr txBox="1"/>
          <p:nvPr/>
        </p:nvSpPr>
        <p:spPr>
          <a:xfrm>
            <a:off x="4626946" y="692894"/>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grpSp>
        <p:nvGrpSpPr>
          <p:cNvPr id="30" name="Google Shape;1251;p61">
            <a:extLst>
              <a:ext uri="{FF2B5EF4-FFF2-40B4-BE49-F238E27FC236}">
                <a16:creationId xmlns:a16="http://schemas.microsoft.com/office/drawing/2014/main" id="{75B49211-26D1-C29E-118F-B9D5B5E709DE}"/>
              </a:ext>
            </a:extLst>
          </p:cNvPr>
          <p:cNvGrpSpPr/>
          <p:nvPr/>
        </p:nvGrpSpPr>
        <p:grpSpPr>
          <a:xfrm>
            <a:off x="4122594" y="804621"/>
            <a:ext cx="401947" cy="193645"/>
            <a:chOff x="4659775" y="2072775"/>
            <a:chExt cx="74325" cy="28700"/>
          </a:xfrm>
          <a:solidFill>
            <a:srgbClr val="0070C0"/>
          </a:solidFill>
        </p:grpSpPr>
        <p:sp>
          <p:nvSpPr>
            <p:cNvPr id="31" name="Google Shape;1252;p61">
              <a:extLst>
                <a:ext uri="{FF2B5EF4-FFF2-40B4-BE49-F238E27FC236}">
                  <a16:creationId xmlns:a16="http://schemas.microsoft.com/office/drawing/2014/main" id="{43E1A7D6-4963-8F6E-CC7C-0D1FED09431C}"/>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3;p61">
              <a:extLst>
                <a:ext uri="{FF2B5EF4-FFF2-40B4-BE49-F238E27FC236}">
                  <a16:creationId xmlns:a16="http://schemas.microsoft.com/office/drawing/2014/main" id="{FE722CE6-A466-3B2C-F126-166DADF9766E}"/>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4;p61">
              <a:extLst>
                <a:ext uri="{FF2B5EF4-FFF2-40B4-BE49-F238E27FC236}">
                  <a16:creationId xmlns:a16="http://schemas.microsoft.com/office/drawing/2014/main" id="{8BB23D2C-557D-B5F6-A985-223D035AF95E}"/>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25">
            <a:extLst>
              <a:ext uri="{FF2B5EF4-FFF2-40B4-BE49-F238E27FC236}">
                <a16:creationId xmlns:a16="http://schemas.microsoft.com/office/drawing/2014/main" id="{1F881997-EF82-112F-349C-40F6F3019A58}"/>
              </a:ext>
            </a:extLst>
          </p:cNvPr>
          <p:cNvSpPr txBox="1"/>
          <p:nvPr/>
        </p:nvSpPr>
        <p:spPr>
          <a:xfrm>
            <a:off x="6653295" y="3164960"/>
            <a:ext cx="5210574" cy="1569660"/>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If the school registration process is not efficient or accessible, it can lead to delays in enrolment, missed opportunities for learning, and difficulties integrating into their new communities. This can, in turn, impact their academic performance, social and emotional well-being, and prospects.</a:t>
            </a:r>
          </a:p>
        </p:txBody>
      </p:sp>
      <p:sp>
        <p:nvSpPr>
          <p:cNvPr id="35" name="TextBox 25">
            <a:extLst>
              <a:ext uri="{FF2B5EF4-FFF2-40B4-BE49-F238E27FC236}">
                <a16:creationId xmlns:a16="http://schemas.microsoft.com/office/drawing/2014/main" id="{C836A7D4-1F25-AF47-93F6-F2BECA6D2CDB}"/>
              </a:ext>
            </a:extLst>
          </p:cNvPr>
          <p:cNvSpPr txBox="1"/>
          <p:nvPr/>
        </p:nvSpPr>
        <p:spPr>
          <a:xfrm>
            <a:off x="5831069" y="5008983"/>
            <a:ext cx="6011909" cy="1569660"/>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Improving the school registration process for immigrant children can help to ensure that they receive the education they need and deserve, regardless of their background or circumstances.</a:t>
            </a:r>
          </a:p>
          <a:p>
            <a:r>
              <a:rPr lang="en-US" altLang="ko-KR" sz="1600" dirty="0">
                <a:solidFill>
                  <a:schemeClr val="tx1">
                    <a:lumMod val="75000"/>
                    <a:lumOff val="25000"/>
                  </a:schemeClr>
                </a:solidFill>
                <a:cs typeface="Arial" pitchFamily="34" charset="0"/>
              </a:rPr>
              <a:t>This can help to promote equal opportunities and social integration, as well as contribute to a more inclusive and prosperous society.</a:t>
            </a:r>
          </a:p>
        </p:txBody>
      </p:sp>
    </p:spTree>
    <p:extLst>
      <p:ext uri="{BB962C8B-B14F-4D97-AF65-F5344CB8AC3E}">
        <p14:creationId xmlns:p14="http://schemas.microsoft.com/office/powerpoint/2010/main" val="53097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FD012470-06AB-8750-415A-1F89A6A84A6B}"/>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21182" b="21182"/>
          <a:stretch>
            <a:fillRect/>
          </a:stretch>
        </p:blipFill>
        <p:spPr/>
      </p:pic>
      <p:sp>
        <p:nvSpPr>
          <p:cNvPr id="13" name="Rectangle 2">
            <a:extLst>
              <a:ext uri="{FF2B5EF4-FFF2-40B4-BE49-F238E27FC236}">
                <a16:creationId xmlns:a16="http://schemas.microsoft.com/office/drawing/2014/main" id="{D0B6DB6F-7BC6-4848-85C3-DA226FB7603D}"/>
              </a:ext>
            </a:extLst>
          </p:cNvPr>
          <p:cNvSpPr/>
          <p:nvPr/>
        </p:nvSpPr>
        <p:spPr>
          <a:xfrm>
            <a:off x="0" y="2986121"/>
            <a:ext cx="12192000" cy="969573"/>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AEF723B-9B77-48FB-9106-2746CB128AAF}"/>
              </a:ext>
            </a:extLst>
          </p:cNvPr>
          <p:cNvSpPr txBox="1"/>
          <p:nvPr/>
        </p:nvSpPr>
        <p:spPr>
          <a:xfrm>
            <a:off x="382385" y="4148593"/>
            <a:ext cx="11538066" cy="1477328"/>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We are developing a chat bot for school registration process for immigrant children and their parents to get hassle free support and access to resources. Our task will be to research and analyze the needs of this specific user group, as well as the requirements for the school registration process. Based on this research, we will design and develop the chatbot using natural language processing techniques and user-centered design principles.</a:t>
            </a:r>
            <a:endParaRPr lang="ko-KR" altLang="en-US"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0DAEEE38-89EF-4F55-BA53-F3AAEEEE7AB2}"/>
              </a:ext>
            </a:extLst>
          </p:cNvPr>
          <p:cNvSpPr txBox="1"/>
          <p:nvPr/>
        </p:nvSpPr>
        <p:spPr>
          <a:xfrm>
            <a:off x="3585557" y="3128114"/>
            <a:ext cx="4632959" cy="646331"/>
          </a:xfrm>
          <a:prstGeom prst="rect">
            <a:avLst/>
          </a:prstGeom>
          <a:noFill/>
        </p:spPr>
        <p:txBody>
          <a:bodyPr wrap="square" rtlCol="0" anchor="ctr">
            <a:spAutoFit/>
          </a:bodyPr>
          <a:lstStyle/>
          <a:p>
            <a:r>
              <a:rPr lang="en-US" altLang="ko-KR" sz="3600" b="1" dirty="0">
                <a:solidFill>
                  <a:schemeClr val="bg1"/>
                </a:solidFill>
                <a:cs typeface="Arial" pitchFamily="34" charset="0"/>
              </a:rPr>
              <a:t>PERFORMING TASK </a:t>
            </a:r>
            <a:endParaRPr lang="ko-KR" altLang="en-US" sz="3600" b="1" dirty="0">
              <a:solidFill>
                <a:schemeClr val="bg1"/>
              </a:solidFill>
              <a:cs typeface="Arial" pitchFamily="34" charset="0"/>
            </a:endParaRPr>
          </a:p>
        </p:txBody>
      </p:sp>
      <p:pic>
        <p:nvPicPr>
          <p:cNvPr id="6" name="Imagen 5">
            <a:extLst>
              <a:ext uri="{FF2B5EF4-FFF2-40B4-BE49-F238E27FC236}">
                <a16:creationId xmlns:a16="http://schemas.microsoft.com/office/drawing/2014/main" id="{348C195A-09DB-E1C5-AFD8-3715B583F824}"/>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256586" y="1000802"/>
            <a:ext cx="1064295" cy="1064295"/>
          </a:xfrm>
          <a:prstGeom prst="rect">
            <a:avLst/>
          </a:prstGeom>
        </p:spPr>
      </p:pic>
      <p:sp>
        <p:nvSpPr>
          <p:cNvPr id="2" name="TextBox 19">
            <a:extLst>
              <a:ext uri="{FF2B5EF4-FFF2-40B4-BE49-F238E27FC236}">
                <a16:creationId xmlns:a16="http://schemas.microsoft.com/office/drawing/2014/main" id="{D2454738-1197-180D-A2A1-664A6D215AB5}"/>
              </a:ext>
            </a:extLst>
          </p:cNvPr>
          <p:cNvSpPr txBox="1"/>
          <p:nvPr/>
        </p:nvSpPr>
        <p:spPr>
          <a:xfrm>
            <a:off x="6165357" y="1438926"/>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3" name="Google Shape;1251;p61">
            <a:extLst>
              <a:ext uri="{FF2B5EF4-FFF2-40B4-BE49-F238E27FC236}">
                <a16:creationId xmlns:a16="http://schemas.microsoft.com/office/drawing/2014/main" id="{002D9EE0-31CA-7B15-9003-2E5B996DEFBF}"/>
              </a:ext>
            </a:extLst>
          </p:cNvPr>
          <p:cNvGrpSpPr/>
          <p:nvPr/>
        </p:nvGrpSpPr>
        <p:grpSpPr>
          <a:xfrm>
            <a:off x="6217927" y="2122988"/>
            <a:ext cx="401947" cy="193645"/>
            <a:chOff x="4659775" y="2072775"/>
            <a:chExt cx="74325" cy="28700"/>
          </a:xfrm>
          <a:solidFill>
            <a:srgbClr val="0070C0"/>
          </a:solidFill>
        </p:grpSpPr>
        <p:sp>
          <p:nvSpPr>
            <p:cNvPr id="12" name="Google Shape;1252;p61">
              <a:extLst>
                <a:ext uri="{FF2B5EF4-FFF2-40B4-BE49-F238E27FC236}">
                  <a16:creationId xmlns:a16="http://schemas.microsoft.com/office/drawing/2014/main" id="{C80F58D2-25E5-E641-F8AB-DE5582878C82}"/>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61">
              <a:extLst>
                <a:ext uri="{FF2B5EF4-FFF2-40B4-BE49-F238E27FC236}">
                  <a16:creationId xmlns:a16="http://schemas.microsoft.com/office/drawing/2014/main" id="{EA524A04-A5FB-44B3-FE77-6CF860104C2E}"/>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4;p61">
              <a:extLst>
                <a:ext uri="{FF2B5EF4-FFF2-40B4-BE49-F238E27FC236}">
                  <a16:creationId xmlns:a16="http://schemas.microsoft.com/office/drawing/2014/main" id="{D635DC64-CE03-B7DB-893E-DAFDAE1C55C5}"/>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3">
            <a:extLst>
              <a:ext uri="{FF2B5EF4-FFF2-40B4-BE49-F238E27FC236}">
                <a16:creationId xmlns:a16="http://schemas.microsoft.com/office/drawing/2014/main" id="{E49F53BA-1065-2297-7689-B1DA52716135}"/>
              </a:ext>
            </a:extLst>
          </p:cNvPr>
          <p:cNvSpPr txBox="1"/>
          <p:nvPr/>
        </p:nvSpPr>
        <p:spPr>
          <a:xfrm>
            <a:off x="6672444" y="201316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pic>
        <p:nvPicPr>
          <p:cNvPr id="24" name="Imagen 7">
            <a:extLst>
              <a:ext uri="{FF2B5EF4-FFF2-40B4-BE49-F238E27FC236}">
                <a16:creationId xmlns:a16="http://schemas.microsoft.com/office/drawing/2014/main" id="{EA4324B3-DC7E-E9CF-5347-52CA92FE1D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758" y="-305330"/>
            <a:ext cx="4312059" cy="4856636"/>
          </a:xfrm>
          <a:prstGeom prst="rect">
            <a:avLst/>
          </a:prstGeom>
        </p:spPr>
      </p:pic>
    </p:spTree>
    <p:extLst>
      <p:ext uri="{BB962C8B-B14F-4D97-AF65-F5344CB8AC3E}">
        <p14:creationId xmlns:p14="http://schemas.microsoft.com/office/powerpoint/2010/main" val="213898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05F1698-7B43-61DE-D707-98D02909C27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grpSp>
        <p:nvGrpSpPr>
          <p:cNvPr id="9" name="Google Shape;50;p7">
            <a:extLst>
              <a:ext uri="{FF2B5EF4-FFF2-40B4-BE49-F238E27FC236}">
                <a16:creationId xmlns:a16="http://schemas.microsoft.com/office/drawing/2014/main" id="{2115E7F3-AE99-5988-FAD6-18A7BEC2B00E}"/>
              </a:ext>
            </a:extLst>
          </p:cNvPr>
          <p:cNvGrpSpPr/>
          <p:nvPr/>
        </p:nvGrpSpPr>
        <p:grpSpPr>
          <a:xfrm rot="5400000">
            <a:off x="7748344" y="2405460"/>
            <a:ext cx="6857711" cy="2046791"/>
            <a:chOff x="961825" y="1874825"/>
            <a:chExt cx="1540250" cy="304500"/>
          </a:xfrm>
        </p:grpSpPr>
        <p:sp>
          <p:nvSpPr>
            <p:cNvPr id="10" name="Google Shape;51;p7">
              <a:extLst>
                <a:ext uri="{FF2B5EF4-FFF2-40B4-BE49-F238E27FC236}">
                  <a16:creationId xmlns:a16="http://schemas.microsoft.com/office/drawing/2014/main" id="{740DEB30-4215-845E-CCD6-F463DFDA1BE2}"/>
                </a:ext>
              </a:extLst>
            </p:cNvPr>
            <p:cNvSpPr/>
            <p:nvPr/>
          </p:nvSpPr>
          <p:spPr>
            <a:xfrm>
              <a:off x="961825" y="1874825"/>
              <a:ext cx="1540175" cy="228475"/>
            </a:xfrm>
            <a:custGeom>
              <a:avLst/>
              <a:gdLst/>
              <a:ahLst/>
              <a:cxnLst/>
              <a:rect l="l" t="t" r="r" b="b"/>
              <a:pathLst>
                <a:path w="61607" h="9139" extrusionOk="0">
                  <a:moveTo>
                    <a:pt x="0" y="1"/>
                  </a:moveTo>
                  <a:cubicBezTo>
                    <a:pt x="0" y="1"/>
                    <a:pt x="8577" y="9085"/>
                    <a:pt x="18717" y="9138"/>
                  </a:cubicBezTo>
                  <a:cubicBezTo>
                    <a:pt x="18758" y="9138"/>
                    <a:pt x="18800" y="9138"/>
                    <a:pt x="18841" y="9138"/>
                  </a:cubicBezTo>
                  <a:cubicBezTo>
                    <a:pt x="28811" y="9138"/>
                    <a:pt x="34708" y="2774"/>
                    <a:pt x="42198" y="2250"/>
                  </a:cubicBezTo>
                  <a:cubicBezTo>
                    <a:pt x="42725" y="2213"/>
                    <a:pt x="43251" y="2196"/>
                    <a:pt x="43773" y="2196"/>
                  </a:cubicBezTo>
                  <a:cubicBezTo>
                    <a:pt x="53257" y="2196"/>
                    <a:pt x="61606" y="7948"/>
                    <a:pt x="61606" y="7948"/>
                  </a:cubicBezTo>
                  <a:lnTo>
                    <a:pt x="61606"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p7">
              <a:extLst>
                <a:ext uri="{FF2B5EF4-FFF2-40B4-BE49-F238E27FC236}">
                  <a16:creationId xmlns:a16="http://schemas.microsoft.com/office/drawing/2014/main" id="{7E490E92-E094-ACEC-FC42-629485BF3823}"/>
                </a:ext>
              </a:extLst>
            </p:cNvPr>
            <p:cNvSpPr/>
            <p:nvPr/>
          </p:nvSpPr>
          <p:spPr>
            <a:xfrm>
              <a:off x="1769525" y="1951075"/>
              <a:ext cx="732550" cy="228250"/>
            </a:xfrm>
            <a:custGeom>
              <a:avLst/>
              <a:gdLst/>
              <a:ahLst/>
              <a:cxnLst/>
              <a:rect l="l" t="t" r="r" b="b"/>
              <a:pathLst>
                <a:path w="29302" h="9130" extrusionOk="0">
                  <a:moveTo>
                    <a:pt x="11904" y="1"/>
                  </a:moveTo>
                  <a:cubicBezTo>
                    <a:pt x="8174" y="1"/>
                    <a:pt x="4164" y="979"/>
                    <a:pt x="1" y="3607"/>
                  </a:cubicBezTo>
                  <a:cubicBezTo>
                    <a:pt x="3309" y="2311"/>
                    <a:pt x="6516" y="1798"/>
                    <a:pt x="9520" y="1798"/>
                  </a:cubicBezTo>
                  <a:cubicBezTo>
                    <a:pt x="20255" y="1798"/>
                    <a:pt x="28398" y="8349"/>
                    <a:pt x="29302" y="9130"/>
                  </a:cubicBezTo>
                  <a:lnTo>
                    <a:pt x="29302" y="6004"/>
                  </a:lnTo>
                  <a:cubicBezTo>
                    <a:pt x="25095" y="3549"/>
                    <a:pt x="19007" y="1"/>
                    <a:pt x="11904"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p7">
              <a:extLst>
                <a:ext uri="{FF2B5EF4-FFF2-40B4-BE49-F238E27FC236}">
                  <a16:creationId xmlns:a16="http://schemas.microsoft.com/office/drawing/2014/main" id="{5D8F40A3-08B7-CE62-8D1D-1DBC983233EB}"/>
                </a:ext>
              </a:extLst>
            </p:cNvPr>
            <p:cNvSpPr/>
            <p:nvPr/>
          </p:nvSpPr>
          <p:spPr>
            <a:xfrm>
              <a:off x="1204200" y="1874825"/>
              <a:ext cx="594400" cy="77400"/>
            </a:xfrm>
            <a:custGeom>
              <a:avLst/>
              <a:gdLst/>
              <a:ahLst/>
              <a:cxnLst/>
              <a:rect l="l" t="t" r="r" b="b"/>
              <a:pathLst>
                <a:path w="23776" h="3096" extrusionOk="0">
                  <a:moveTo>
                    <a:pt x="0" y="1"/>
                  </a:moveTo>
                  <a:cubicBezTo>
                    <a:pt x="3023" y="1501"/>
                    <a:pt x="5861" y="3096"/>
                    <a:pt x="11888" y="3096"/>
                  </a:cubicBezTo>
                  <a:cubicBezTo>
                    <a:pt x="17915" y="3096"/>
                    <a:pt x="20753" y="1498"/>
                    <a:pt x="23776"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Imagen 19">
            <a:extLst>
              <a:ext uri="{FF2B5EF4-FFF2-40B4-BE49-F238E27FC236}">
                <a16:creationId xmlns:a16="http://schemas.microsoft.com/office/drawing/2014/main" id="{D4619D5B-B8AD-D3DE-085F-4519DF70A8EE}"/>
              </a:ext>
            </a:extLst>
          </p:cNvPr>
          <p:cNvPicPr>
            <a:picLocks noChangeAspect="1"/>
          </p:cNvPicPr>
          <p:nvPr/>
        </p:nvPicPr>
        <p:blipFill rotWithShape="1">
          <a:blip r:embed="rId5">
            <a:extLst>
              <a:ext uri="{28A0092B-C50C-407E-A947-70E740481C1C}">
                <a14:useLocalDpi xmlns:a14="http://schemas.microsoft.com/office/drawing/2010/main" val="0"/>
              </a:ext>
            </a:extLst>
          </a:blip>
          <a:srcRect b="2544"/>
          <a:stretch/>
        </p:blipFill>
        <p:spPr>
          <a:xfrm>
            <a:off x="6377298" y="1288354"/>
            <a:ext cx="5715000" cy="5569646"/>
          </a:xfrm>
          <a:prstGeom prst="rect">
            <a:avLst/>
          </a:prstGeom>
        </p:spPr>
      </p:pic>
      <p:sp>
        <p:nvSpPr>
          <p:cNvPr id="25" name="TextBox 19">
            <a:extLst>
              <a:ext uri="{FF2B5EF4-FFF2-40B4-BE49-F238E27FC236}">
                <a16:creationId xmlns:a16="http://schemas.microsoft.com/office/drawing/2014/main" id="{485F8D8A-7343-DC3F-74CF-02BB5DB5B52A}"/>
              </a:ext>
            </a:extLst>
          </p:cNvPr>
          <p:cNvSpPr txBox="1"/>
          <p:nvPr/>
        </p:nvSpPr>
        <p:spPr>
          <a:xfrm>
            <a:off x="1259355" y="298691"/>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26" name="Google Shape;1251;p61">
            <a:extLst>
              <a:ext uri="{FF2B5EF4-FFF2-40B4-BE49-F238E27FC236}">
                <a16:creationId xmlns:a16="http://schemas.microsoft.com/office/drawing/2014/main" id="{0268CF81-C3E8-D44D-0687-D6DBA9712AC3}"/>
              </a:ext>
            </a:extLst>
          </p:cNvPr>
          <p:cNvGrpSpPr/>
          <p:nvPr/>
        </p:nvGrpSpPr>
        <p:grpSpPr>
          <a:xfrm>
            <a:off x="1359644" y="933181"/>
            <a:ext cx="401947" cy="193645"/>
            <a:chOff x="4659775" y="2072775"/>
            <a:chExt cx="74325" cy="28700"/>
          </a:xfrm>
          <a:solidFill>
            <a:srgbClr val="0070C0"/>
          </a:solidFill>
        </p:grpSpPr>
        <p:sp>
          <p:nvSpPr>
            <p:cNvPr id="27" name="Google Shape;1252;p61">
              <a:extLst>
                <a:ext uri="{FF2B5EF4-FFF2-40B4-BE49-F238E27FC236}">
                  <a16:creationId xmlns:a16="http://schemas.microsoft.com/office/drawing/2014/main" id="{82B15726-C552-0B71-C4F1-CA3572610C57}"/>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3;p61">
              <a:extLst>
                <a:ext uri="{FF2B5EF4-FFF2-40B4-BE49-F238E27FC236}">
                  <a16:creationId xmlns:a16="http://schemas.microsoft.com/office/drawing/2014/main" id="{8BEF143B-4A2A-C9A0-C050-D2058FB501B9}"/>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4;p61">
              <a:extLst>
                <a:ext uri="{FF2B5EF4-FFF2-40B4-BE49-F238E27FC236}">
                  <a16:creationId xmlns:a16="http://schemas.microsoft.com/office/drawing/2014/main" id="{7A5198C8-EE53-FA89-F8E3-C5B8BC6A465E}"/>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3">
            <a:extLst>
              <a:ext uri="{FF2B5EF4-FFF2-40B4-BE49-F238E27FC236}">
                <a16:creationId xmlns:a16="http://schemas.microsoft.com/office/drawing/2014/main" id="{ADA95178-E13E-2EF2-BEB5-13EE2266EB26}"/>
              </a:ext>
            </a:extLst>
          </p:cNvPr>
          <p:cNvSpPr txBox="1"/>
          <p:nvPr/>
        </p:nvSpPr>
        <p:spPr>
          <a:xfrm>
            <a:off x="1794855" y="824970"/>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sp>
        <p:nvSpPr>
          <p:cNvPr id="31" name="Rectangle 2">
            <a:extLst>
              <a:ext uri="{FF2B5EF4-FFF2-40B4-BE49-F238E27FC236}">
                <a16:creationId xmlns:a16="http://schemas.microsoft.com/office/drawing/2014/main" id="{00A2846A-29EE-3A94-EAAC-B91BEC52B56B}"/>
              </a:ext>
            </a:extLst>
          </p:cNvPr>
          <p:cNvSpPr/>
          <p:nvPr/>
        </p:nvSpPr>
        <p:spPr>
          <a:xfrm>
            <a:off x="461767" y="1761316"/>
            <a:ext cx="5715000" cy="969573"/>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2AAEF0DF-9811-E4F9-C6DA-C1C4E4B1EA4C}"/>
              </a:ext>
            </a:extLst>
          </p:cNvPr>
          <p:cNvSpPr txBox="1"/>
          <p:nvPr/>
        </p:nvSpPr>
        <p:spPr>
          <a:xfrm>
            <a:off x="750967" y="1922936"/>
            <a:ext cx="5263681" cy="646331"/>
          </a:xfrm>
          <a:prstGeom prst="rect">
            <a:avLst/>
          </a:prstGeom>
          <a:noFill/>
        </p:spPr>
        <p:txBody>
          <a:bodyPr wrap="square" rtlCol="0" anchor="ctr">
            <a:spAutoFit/>
          </a:bodyPr>
          <a:lstStyle/>
          <a:p>
            <a:r>
              <a:rPr lang="en-US" altLang="ko-KR" sz="3600" b="1" dirty="0">
                <a:solidFill>
                  <a:schemeClr val="bg1"/>
                </a:solidFill>
                <a:cs typeface="Arial" pitchFamily="34" charset="0"/>
              </a:rPr>
              <a:t>EXPECTED SOLUTION</a:t>
            </a:r>
          </a:p>
        </p:txBody>
      </p:sp>
      <p:sp>
        <p:nvSpPr>
          <p:cNvPr id="33" name="TextBox 32">
            <a:extLst>
              <a:ext uri="{FF2B5EF4-FFF2-40B4-BE49-F238E27FC236}">
                <a16:creationId xmlns:a16="http://schemas.microsoft.com/office/drawing/2014/main" id="{A2A7E06C-C109-6298-7438-F9E54F86B202}"/>
              </a:ext>
            </a:extLst>
          </p:cNvPr>
          <p:cNvSpPr txBox="1"/>
          <p:nvPr/>
        </p:nvSpPr>
        <p:spPr>
          <a:xfrm>
            <a:off x="197116" y="3105513"/>
            <a:ext cx="7206587" cy="286232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We expect the solution to turn out as a user-friendly and accessible chatbot that provides helpful and relevant information to immigrant families. The chatbot should be able to answer frequently asked questions about the registration process, provide guidance on necessary documentation and deadlines, and offer support for families who may have additional needs or questions. The chatbot should also be designed with the cultural background of the users in mind, ensuring that the language and tone of the chatbot are appropriate and respectful.</a:t>
            </a:r>
            <a:endParaRPr lang="ko-KR" altLang="en-US"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24705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액자 3">
            <a:extLst>
              <a:ext uri="{FF2B5EF4-FFF2-40B4-BE49-F238E27FC236}">
                <a16:creationId xmlns:a16="http://schemas.microsoft.com/office/drawing/2014/main" id="{24372D98-FEF4-71A2-5671-B13BB748727D}"/>
              </a:ext>
            </a:extLst>
          </p:cNvPr>
          <p:cNvSpPr/>
          <p:nvPr/>
        </p:nvSpPr>
        <p:spPr>
          <a:xfrm>
            <a:off x="1865745" y="2627745"/>
            <a:ext cx="8765309" cy="2274455"/>
          </a:xfrm>
          <a:prstGeom prst="frame">
            <a:avLst>
              <a:gd name="adj1" fmla="val 2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 name="액자 3">
            <a:extLst>
              <a:ext uri="{FF2B5EF4-FFF2-40B4-BE49-F238E27FC236}">
                <a16:creationId xmlns:a16="http://schemas.microsoft.com/office/drawing/2014/main" id="{57188BD5-87E2-4410-B46D-5BC2877604F2}"/>
              </a:ext>
            </a:extLst>
          </p:cNvPr>
          <p:cNvSpPr/>
          <p:nvPr/>
        </p:nvSpPr>
        <p:spPr>
          <a:xfrm>
            <a:off x="1821839" y="2499108"/>
            <a:ext cx="8765309" cy="2274455"/>
          </a:xfrm>
          <a:prstGeom prst="frame">
            <a:avLst>
              <a:gd name="adj1" fmla="val 22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직사각형 4">
            <a:extLst>
              <a:ext uri="{FF2B5EF4-FFF2-40B4-BE49-F238E27FC236}">
                <a16:creationId xmlns:a16="http://schemas.microsoft.com/office/drawing/2014/main" id="{F6853285-8DC9-4124-9B42-0E89ED9B0EEB}"/>
              </a:ext>
            </a:extLst>
          </p:cNvPr>
          <p:cNvSpPr/>
          <p:nvPr/>
        </p:nvSpPr>
        <p:spPr>
          <a:xfrm>
            <a:off x="10213075" y="3113808"/>
            <a:ext cx="748146" cy="1145309"/>
          </a:xfrm>
          <a:prstGeom prst="rect">
            <a:avLst/>
          </a:prstGeom>
          <a:solidFill>
            <a:srgbClr val="010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CF5BDA4-10C7-46A6-AC30-523A3FC438AC}"/>
              </a:ext>
            </a:extLst>
          </p:cNvPr>
          <p:cNvSpPr txBox="1"/>
          <p:nvPr/>
        </p:nvSpPr>
        <p:spPr>
          <a:xfrm>
            <a:off x="6388938" y="2649905"/>
            <a:ext cx="5467926" cy="2123658"/>
          </a:xfrm>
          <a:prstGeom prst="rect">
            <a:avLst/>
          </a:prstGeom>
          <a:noFill/>
        </p:spPr>
        <p:txBody>
          <a:bodyPr wrap="square" rtlCol="0" anchor="ctr">
            <a:spAutoFit/>
          </a:bodyPr>
          <a:lstStyle/>
          <a:p>
            <a:r>
              <a:rPr lang="en-US" altLang="ko-KR" sz="4400" b="1" dirty="0">
                <a:solidFill>
                  <a:schemeClr val="bg1"/>
                </a:solidFill>
                <a:latin typeface="Aharoni" panose="02010803020104030203" pitchFamily="2" charset="-79"/>
                <a:cs typeface="Aharoni" panose="02010803020104030203" pitchFamily="2" charset="-79"/>
              </a:rPr>
              <a:t>CHATBOT IMPLEMENTATION PROCEDURE</a:t>
            </a:r>
            <a:endParaRPr lang="ko-KR" altLang="en-US" sz="4400" b="1"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80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oogle Shape;50;p7">
            <a:extLst>
              <a:ext uri="{FF2B5EF4-FFF2-40B4-BE49-F238E27FC236}">
                <a16:creationId xmlns:a16="http://schemas.microsoft.com/office/drawing/2014/main" id="{FB084501-2E03-0A02-C704-57B7F1B3E8BA}"/>
              </a:ext>
            </a:extLst>
          </p:cNvPr>
          <p:cNvGrpSpPr/>
          <p:nvPr/>
        </p:nvGrpSpPr>
        <p:grpSpPr>
          <a:xfrm rot="5400000">
            <a:off x="7729294" y="2405460"/>
            <a:ext cx="6857711" cy="2046791"/>
            <a:chOff x="961825" y="1874825"/>
            <a:chExt cx="1540250" cy="304500"/>
          </a:xfrm>
        </p:grpSpPr>
        <p:sp>
          <p:nvSpPr>
            <p:cNvPr id="80" name="Google Shape;51;p7">
              <a:extLst>
                <a:ext uri="{FF2B5EF4-FFF2-40B4-BE49-F238E27FC236}">
                  <a16:creationId xmlns:a16="http://schemas.microsoft.com/office/drawing/2014/main" id="{0A1FBFF1-0CBF-2F94-A33C-EA4909F55E8D}"/>
                </a:ext>
              </a:extLst>
            </p:cNvPr>
            <p:cNvSpPr/>
            <p:nvPr/>
          </p:nvSpPr>
          <p:spPr>
            <a:xfrm>
              <a:off x="961825" y="1874825"/>
              <a:ext cx="1540175" cy="228475"/>
            </a:xfrm>
            <a:custGeom>
              <a:avLst/>
              <a:gdLst/>
              <a:ahLst/>
              <a:cxnLst/>
              <a:rect l="l" t="t" r="r" b="b"/>
              <a:pathLst>
                <a:path w="61607" h="9139" extrusionOk="0">
                  <a:moveTo>
                    <a:pt x="0" y="1"/>
                  </a:moveTo>
                  <a:cubicBezTo>
                    <a:pt x="0" y="1"/>
                    <a:pt x="8577" y="9085"/>
                    <a:pt x="18717" y="9138"/>
                  </a:cubicBezTo>
                  <a:cubicBezTo>
                    <a:pt x="18758" y="9138"/>
                    <a:pt x="18800" y="9138"/>
                    <a:pt x="18841" y="9138"/>
                  </a:cubicBezTo>
                  <a:cubicBezTo>
                    <a:pt x="28811" y="9138"/>
                    <a:pt x="34708" y="2774"/>
                    <a:pt x="42198" y="2250"/>
                  </a:cubicBezTo>
                  <a:cubicBezTo>
                    <a:pt x="42725" y="2213"/>
                    <a:pt x="43251" y="2196"/>
                    <a:pt x="43773" y="2196"/>
                  </a:cubicBezTo>
                  <a:cubicBezTo>
                    <a:pt x="53257" y="2196"/>
                    <a:pt x="61606" y="7948"/>
                    <a:pt x="61606" y="7948"/>
                  </a:cubicBezTo>
                  <a:lnTo>
                    <a:pt x="61606"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p7">
              <a:extLst>
                <a:ext uri="{FF2B5EF4-FFF2-40B4-BE49-F238E27FC236}">
                  <a16:creationId xmlns:a16="http://schemas.microsoft.com/office/drawing/2014/main" id="{D6A6A789-0BEE-16DF-C8F1-93C18890A746}"/>
                </a:ext>
              </a:extLst>
            </p:cNvPr>
            <p:cNvSpPr/>
            <p:nvPr/>
          </p:nvSpPr>
          <p:spPr>
            <a:xfrm>
              <a:off x="1769525" y="1951075"/>
              <a:ext cx="732550" cy="228250"/>
            </a:xfrm>
            <a:custGeom>
              <a:avLst/>
              <a:gdLst/>
              <a:ahLst/>
              <a:cxnLst/>
              <a:rect l="l" t="t" r="r" b="b"/>
              <a:pathLst>
                <a:path w="29302" h="9130" extrusionOk="0">
                  <a:moveTo>
                    <a:pt x="11904" y="1"/>
                  </a:moveTo>
                  <a:cubicBezTo>
                    <a:pt x="8174" y="1"/>
                    <a:pt x="4164" y="979"/>
                    <a:pt x="1" y="3607"/>
                  </a:cubicBezTo>
                  <a:cubicBezTo>
                    <a:pt x="3309" y="2311"/>
                    <a:pt x="6516" y="1798"/>
                    <a:pt x="9520" y="1798"/>
                  </a:cubicBezTo>
                  <a:cubicBezTo>
                    <a:pt x="20255" y="1798"/>
                    <a:pt x="28398" y="8349"/>
                    <a:pt x="29302" y="9130"/>
                  </a:cubicBezTo>
                  <a:lnTo>
                    <a:pt x="29302" y="6004"/>
                  </a:lnTo>
                  <a:cubicBezTo>
                    <a:pt x="25095" y="3549"/>
                    <a:pt x="19007" y="1"/>
                    <a:pt x="11904"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3;p7">
              <a:extLst>
                <a:ext uri="{FF2B5EF4-FFF2-40B4-BE49-F238E27FC236}">
                  <a16:creationId xmlns:a16="http://schemas.microsoft.com/office/drawing/2014/main" id="{0BB9F766-4210-AFE3-9B61-C6020E095FDC}"/>
                </a:ext>
              </a:extLst>
            </p:cNvPr>
            <p:cNvSpPr/>
            <p:nvPr/>
          </p:nvSpPr>
          <p:spPr>
            <a:xfrm>
              <a:off x="1204200" y="1874825"/>
              <a:ext cx="594400" cy="77400"/>
            </a:xfrm>
            <a:custGeom>
              <a:avLst/>
              <a:gdLst/>
              <a:ahLst/>
              <a:cxnLst/>
              <a:rect l="l" t="t" r="r" b="b"/>
              <a:pathLst>
                <a:path w="23776" h="3096" extrusionOk="0">
                  <a:moveTo>
                    <a:pt x="0" y="1"/>
                  </a:moveTo>
                  <a:cubicBezTo>
                    <a:pt x="3023" y="1501"/>
                    <a:pt x="5861" y="3096"/>
                    <a:pt x="11888" y="3096"/>
                  </a:cubicBezTo>
                  <a:cubicBezTo>
                    <a:pt x="17915" y="3096"/>
                    <a:pt x="20753" y="1498"/>
                    <a:pt x="23776"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1483">
            <a:extLst>
              <a:ext uri="{FF2B5EF4-FFF2-40B4-BE49-F238E27FC236}">
                <a16:creationId xmlns:a16="http://schemas.microsoft.com/office/drawing/2014/main" id="{70714337-FE3B-BCCB-532B-553D4BC5E9A5}"/>
              </a:ext>
            </a:extLst>
          </p:cNvPr>
          <p:cNvGrpSpPr/>
          <p:nvPr/>
        </p:nvGrpSpPr>
        <p:grpSpPr>
          <a:xfrm rot="5400000">
            <a:off x="5042065" y="-1284970"/>
            <a:ext cx="529719" cy="10668670"/>
            <a:chOff x="5706126" y="1518062"/>
            <a:chExt cx="288032" cy="5064514"/>
          </a:xfrm>
          <a:solidFill>
            <a:schemeClr val="accent1">
              <a:lumMod val="40000"/>
              <a:lumOff val="60000"/>
            </a:schemeClr>
          </a:solidFill>
        </p:grpSpPr>
        <p:sp>
          <p:nvSpPr>
            <p:cNvPr id="4" name="Rectangle 1484">
              <a:extLst>
                <a:ext uri="{FF2B5EF4-FFF2-40B4-BE49-F238E27FC236}">
                  <a16:creationId xmlns:a16="http://schemas.microsoft.com/office/drawing/2014/main" id="{410B8AB4-F571-9119-560E-008D41F26EFD}"/>
                </a:ext>
              </a:extLst>
            </p:cNvPr>
            <p:cNvSpPr/>
            <p:nvPr/>
          </p:nvSpPr>
          <p:spPr>
            <a:xfrm>
              <a:off x="5796137" y="1619371"/>
              <a:ext cx="108012" cy="49632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5" name="Flowchart: Extract 1485">
              <a:extLst>
                <a:ext uri="{FF2B5EF4-FFF2-40B4-BE49-F238E27FC236}">
                  <a16:creationId xmlns:a16="http://schemas.microsoft.com/office/drawing/2014/main" id="{9FF7E041-08C8-6DAC-D1E5-8328A80BA6BA}"/>
                </a:ext>
              </a:extLst>
            </p:cNvPr>
            <p:cNvSpPr/>
            <p:nvPr/>
          </p:nvSpPr>
          <p:spPr>
            <a:xfrm>
              <a:off x="5706126" y="1518062"/>
              <a:ext cx="288032" cy="182746"/>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grpSp>
        <p:nvGrpSpPr>
          <p:cNvPr id="6" name="Group 1486">
            <a:extLst>
              <a:ext uri="{FF2B5EF4-FFF2-40B4-BE49-F238E27FC236}">
                <a16:creationId xmlns:a16="http://schemas.microsoft.com/office/drawing/2014/main" id="{D28B7FDC-839F-66DC-4F4A-B861E35BE322}"/>
              </a:ext>
            </a:extLst>
          </p:cNvPr>
          <p:cNvGrpSpPr/>
          <p:nvPr/>
        </p:nvGrpSpPr>
        <p:grpSpPr>
          <a:xfrm rot="5400000">
            <a:off x="4549956" y="-1317837"/>
            <a:ext cx="715174" cy="9709228"/>
            <a:chOff x="5008491" y="1869503"/>
            <a:chExt cx="715174" cy="4705358"/>
          </a:xfrm>
          <a:solidFill>
            <a:srgbClr val="0070C0"/>
          </a:solidFill>
        </p:grpSpPr>
        <p:sp>
          <p:nvSpPr>
            <p:cNvPr id="7" name="Rectangle 1487">
              <a:extLst>
                <a:ext uri="{FF2B5EF4-FFF2-40B4-BE49-F238E27FC236}">
                  <a16:creationId xmlns:a16="http://schemas.microsoft.com/office/drawing/2014/main" id="{2B39E86F-8497-EA83-0BA0-5FDB267D94B5}"/>
                </a:ext>
              </a:extLst>
            </p:cNvPr>
            <p:cNvSpPr/>
            <p:nvPr/>
          </p:nvSpPr>
          <p:spPr>
            <a:xfrm>
              <a:off x="5602890" y="2542257"/>
              <a:ext cx="120775" cy="4032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8" name="Bent Arrow 6">
              <a:extLst>
                <a:ext uri="{FF2B5EF4-FFF2-40B4-BE49-F238E27FC236}">
                  <a16:creationId xmlns:a16="http://schemas.microsoft.com/office/drawing/2014/main" id="{26ABBC46-E86C-21E8-2734-EDC361C2F696}"/>
                </a:ext>
              </a:extLst>
            </p:cNvPr>
            <p:cNvSpPr/>
            <p:nvPr/>
          </p:nvSpPr>
          <p:spPr>
            <a:xfrm flipH="1">
              <a:off x="5014422" y="1869503"/>
              <a:ext cx="699978" cy="911425"/>
            </a:xfrm>
            <a:prstGeom prst="bentArrow">
              <a:avLst>
                <a:gd name="adj1" fmla="val 1640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9" name="Bent Arrow 40">
              <a:extLst>
                <a:ext uri="{FF2B5EF4-FFF2-40B4-BE49-F238E27FC236}">
                  <a16:creationId xmlns:a16="http://schemas.microsoft.com/office/drawing/2014/main" id="{6F1A1411-7397-7CC5-A5BC-1A613E8D0000}"/>
                </a:ext>
              </a:extLst>
            </p:cNvPr>
            <p:cNvSpPr/>
            <p:nvPr/>
          </p:nvSpPr>
          <p:spPr>
            <a:xfrm flipH="1">
              <a:off x="5020912" y="3314020"/>
              <a:ext cx="699978" cy="911425"/>
            </a:xfrm>
            <a:prstGeom prst="bentArrow">
              <a:avLst>
                <a:gd name="adj1" fmla="val 1779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10" name="Bent Arrow 41">
              <a:extLst>
                <a:ext uri="{FF2B5EF4-FFF2-40B4-BE49-F238E27FC236}">
                  <a16:creationId xmlns:a16="http://schemas.microsoft.com/office/drawing/2014/main" id="{57604353-9E74-8BA1-90AD-D9DE1D6D1E64}"/>
                </a:ext>
              </a:extLst>
            </p:cNvPr>
            <p:cNvSpPr/>
            <p:nvPr/>
          </p:nvSpPr>
          <p:spPr>
            <a:xfrm flipH="1">
              <a:off x="5008491" y="4975881"/>
              <a:ext cx="699978" cy="911425"/>
            </a:xfrm>
            <a:prstGeom prst="bentArrow">
              <a:avLst>
                <a:gd name="adj1" fmla="val 17792"/>
                <a:gd name="adj2" fmla="val 25000"/>
                <a:gd name="adj3" fmla="val 33165"/>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sp>
        <p:nvSpPr>
          <p:cNvPr id="13" name="TextBox 1493">
            <a:extLst>
              <a:ext uri="{FF2B5EF4-FFF2-40B4-BE49-F238E27FC236}">
                <a16:creationId xmlns:a16="http://schemas.microsoft.com/office/drawing/2014/main" id="{CCE8416B-05C1-7D6A-763E-0DF786A7E9D9}"/>
              </a:ext>
            </a:extLst>
          </p:cNvPr>
          <p:cNvSpPr txBox="1"/>
          <p:nvPr/>
        </p:nvSpPr>
        <p:spPr>
          <a:xfrm>
            <a:off x="3435343" y="3890744"/>
            <a:ext cx="5730840" cy="276999"/>
          </a:xfrm>
          <a:prstGeom prst="rect">
            <a:avLst/>
          </a:prstGeom>
          <a:noFill/>
        </p:spPr>
        <p:txBody>
          <a:bodyPr wrap="square" lIns="0" tIns="0" rIns="0" bIns="0" rtlCol="0">
            <a:spAutoFit/>
          </a:bodyPr>
          <a:lstStyle/>
          <a:p>
            <a:r>
              <a:rPr lang="en-US" sz="1800" b="1" dirty="0">
                <a:effectLst/>
                <a:latin typeface="Times New Roman" panose="02020603050405020304" pitchFamily="18" charset="0"/>
                <a:ea typeface="Times New Roman" panose="02020603050405020304" pitchFamily="18" charset="0"/>
              </a:rPr>
              <a:t>Chatbot Implementation </a:t>
            </a:r>
            <a:r>
              <a:rPr lang="en-US" b="1" dirty="0">
                <a:latin typeface="Times New Roman" panose="02020603050405020304" pitchFamily="18" charset="0"/>
                <a:ea typeface="Times New Roman" panose="02020603050405020304" pitchFamily="18" charset="0"/>
              </a:rPr>
              <a:t>P</a:t>
            </a:r>
            <a:r>
              <a:rPr lang="en-US" sz="1800" b="1" dirty="0">
                <a:effectLst/>
                <a:latin typeface="Times New Roman" panose="02020603050405020304" pitchFamily="18" charset="0"/>
                <a:ea typeface="Times New Roman" panose="02020603050405020304" pitchFamily="18" charset="0"/>
              </a:rPr>
              <a:t>rocedure in Azure Portal</a:t>
            </a:r>
          </a:p>
        </p:txBody>
      </p:sp>
      <p:sp>
        <p:nvSpPr>
          <p:cNvPr id="19" name="TextBox 1499">
            <a:extLst>
              <a:ext uri="{FF2B5EF4-FFF2-40B4-BE49-F238E27FC236}">
                <a16:creationId xmlns:a16="http://schemas.microsoft.com/office/drawing/2014/main" id="{5DE12D32-A644-BB75-9E0B-FC839B1887F5}"/>
              </a:ext>
            </a:extLst>
          </p:cNvPr>
          <p:cNvSpPr txBox="1"/>
          <p:nvPr/>
        </p:nvSpPr>
        <p:spPr>
          <a:xfrm>
            <a:off x="969014" y="2465548"/>
            <a:ext cx="1179260" cy="738664"/>
          </a:xfrm>
          <a:prstGeom prst="rect">
            <a:avLst/>
          </a:prstGeom>
          <a:noFill/>
        </p:spPr>
        <p:txBody>
          <a:bodyPr wrap="square" lIns="0" tIns="0" rIns="0" bIns="0" rtlCol="0">
            <a:spAutoFit/>
          </a:bodyPr>
          <a:lstStyle/>
          <a:p>
            <a:r>
              <a:rPr lang="en-US" altLang="ko-KR" sz="1600" b="1" dirty="0">
                <a:solidFill>
                  <a:srgbClr val="00B050"/>
                </a:solidFill>
              </a:rPr>
              <a:t>Create an Azure ML Workspace</a:t>
            </a:r>
          </a:p>
        </p:txBody>
      </p:sp>
      <p:grpSp>
        <p:nvGrpSpPr>
          <p:cNvPr id="29" name="Group 1509">
            <a:extLst>
              <a:ext uri="{FF2B5EF4-FFF2-40B4-BE49-F238E27FC236}">
                <a16:creationId xmlns:a16="http://schemas.microsoft.com/office/drawing/2014/main" id="{1CDA64BB-884C-41C7-ECDA-4FE8BE901FB5}"/>
              </a:ext>
            </a:extLst>
          </p:cNvPr>
          <p:cNvGrpSpPr/>
          <p:nvPr/>
        </p:nvGrpSpPr>
        <p:grpSpPr>
          <a:xfrm>
            <a:off x="-77029" y="4182252"/>
            <a:ext cx="8862647" cy="708672"/>
            <a:chOff x="722912" y="4182252"/>
            <a:chExt cx="8862647" cy="708672"/>
          </a:xfrm>
          <a:solidFill>
            <a:srgbClr val="0070C0"/>
          </a:solidFill>
        </p:grpSpPr>
        <p:sp>
          <p:nvSpPr>
            <p:cNvPr id="30" name="Rectangle 44">
              <a:extLst>
                <a:ext uri="{FF2B5EF4-FFF2-40B4-BE49-F238E27FC236}">
                  <a16:creationId xmlns:a16="http://schemas.microsoft.com/office/drawing/2014/main" id="{5CD76CF3-D7D2-9B51-1F69-C184A5D4F42D}"/>
                </a:ext>
              </a:extLst>
            </p:cNvPr>
            <p:cNvSpPr/>
            <p:nvPr/>
          </p:nvSpPr>
          <p:spPr>
            <a:xfrm rot="5400000" flipH="1">
              <a:off x="4183716" y="734145"/>
              <a:ext cx="119272" cy="7040880"/>
            </a:xfrm>
            <a:custGeom>
              <a:avLst/>
              <a:gdLst/>
              <a:ahLst/>
              <a:cxnLst/>
              <a:rect l="l" t="t" r="r" b="b"/>
              <a:pathLst>
                <a:path w="119272" h="3118991">
                  <a:moveTo>
                    <a:pt x="119272" y="0"/>
                  </a:moveTo>
                  <a:lnTo>
                    <a:pt x="0" y="0"/>
                  </a:lnTo>
                  <a:lnTo>
                    <a:pt x="0" y="3118991"/>
                  </a:lnTo>
                  <a:lnTo>
                    <a:pt x="119272" y="311899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31" name="Bent Arrow 54">
              <a:extLst>
                <a:ext uri="{FF2B5EF4-FFF2-40B4-BE49-F238E27FC236}">
                  <a16:creationId xmlns:a16="http://schemas.microsoft.com/office/drawing/2014/main" id="{142970FF-4458-480A-B431-38EECEFE59BD}"/>
                </a:ext>
              </a:extLst>
            </p:cNvPr>
            <p:cNvSpPr/>
            <p:nvPr/>
          </p:nvSpPr>
          <p:spPr>
            <a:xfrm rot="5400000">
              <a:off x="8298581" y="3603947"/>
              <a:ext cx="693283" cy="1880672"/>
            </a:xfrm>
            <a:prstGeom prst="bentArrow">
              <a:avLst>
                <a:gd name="adj1" fmla="val 1779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32" name="Bent Arrow 55">
              <a:extLst>
                <a:ext uri="{FF2B5EF4-FFF2-40B4-BE49-F238E27FC236}">
                  <a16:creationId xmlns:a16="http://schemas.microsoft.com/office/drawing/2014/main" id="{C758D42A-5D56-68BD-5F5C-8D03CFCDB951}"/>
                </a:ext>
              </a:extLst>
            </p:cNvPr>
            <p:cNvSpPr/>
            <p:nvPr/>
          </p:nvSpPr>
          <p:spPr>
            <a:xfrm rot="5400000">
              <a:off x="5129892" y="3597231"/>
              <a:ext cx="693283" cy="1880672"/>
            </a:xfrm>
            <a:prstGeom prst="bentArrow">
              <a:avLst>
                <a:gd name="adj1" fmla="val 1779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33" name="Bent Arrow 41">
              <a:extLst>
                <a:ext uri="{FF2B5EF4-FFF2-40B4-BE49-F238E27FC236}">
                  <a16:creationId xmlns:a16="http://schemas.microsoft.com/office/drawing/2014/main" id="{4CAD4DBA-9C5F-417D-FA2F-359BE9C6E128}"/>
                </a:ext>
              </a:extLst>
            </p:cNvPr>
            <p:cNvSpPr/>
            <p:nvPr/>
          </p:nvSpPr>
          <p:spPr>
            <a:xfrm rot="16200000" flipH="1" flipV="1">
              <a:off x="1722429" y="3591905"/>
              <a:ext cx="699978" cy="1880672"/>
            </a:xfrm>
            <a:prstGeom prst="bentArrow">
              <a:avLst>
                <a:gd name="adj1" fmla="val 1779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sp>
        <p:nvSpPr>
          <p:cNvPr id="34" name="직사각형 113">
            <a:extLst>
              <a:ext uri="{FF2B5EF4-FFF2-40B4-BE49-F238E27FC236}">
                <a16:creationId xmlns:a16="http://schemas.microsoft.com/office/drawing/2014/main" id="{527BE271-DC16-38BB-F153-68731B5427CF}"/>
              </a:ext>
            </a:extLst>
          </p:cNvPr>
          <p:cNvSpPr>
            <a:spLocks noChangeArrowheads="1"/>
          </p:cNvSpPr>
          <p:nvPr/>
        </p:nvSpPr>
        <p:spPr bwMode="auto">
          <a:xfrm>
            <a:off x="1294038" y="3343807"/>
            <a:ext cx="348313"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tx1">
                    <a:lumMod val="75000"/>
                    <a:lumOff val="25000"/>
                  </a:schemeClr>
                </a:solidFill>
                <a:cs typeface="Arial" charset="0"/>
              </a:rPr>
              <a:t>1</a:t>
            </a:r>
            <a:endParaRPr lang="ko-KR" altLang="en-US" sz="2000" dirty="0">
              <a:solidFill>
                <a:schemeClr val="tx1">
                  <a:lumMod val="75000"/>
                  <a:lumOff val="25000"/>
                </a:schemeClr>
              </a:solidFill>
            </a:endParaRPr>
          </a:p>
        </p:txBody>
      </p:sp>
      <p:sp>
        <p:nvSpPr>
          <p:cNvPr id="35" name="TextBox 1515">
            <a:extLst>
              <a:ext uri="{FF2B5EF4-FFF2-40B4-BE49-F238E27FC236}">
                <a16:creationId xmlns:a16="http://schemas.microsoft.com/office/drawing/2014/main" id="{FC8BA989-F0A4-68AC-5722-B10ED24AE5C8}"/>
              </a:ext>
            </a:extLst>
          </p:cNvPr>
          <p:cNvSpPr txBox="1"/>
          <p:nvPr/>
        </p:nvSpPr>
        <p:spPr>
          <a:xfrm>
            <a:off x="7613816" y="3345854"/>
            <a:ext cx="251225"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9</a:t>
            </a:r>
            <a:endParaRPr lang="ko-KR" altLang="en-US" sz="2000" b="1" dirty="0">
              <a:solidFill>
                <a:schemeClr val="tx1">
                  <a:lumMod val="75000"/>
                  <a:lumOff val="25000"/>
                </a:schemeClr>
              </a:solidFill>
              <a:cs typeface="Arial" pitchFamily="34" charset="0"/>
            </a:endParaRPr>
          </a:p>
        </p:txBody>
      </p:sp>
      <p:sp>
        <p:nvSpPr>
          <p:cNvPr id="36" name="TextBox 1516">
            <a:extLst>
              <a:ext uri="{FF2B5EF4-FFF2-40B4-BE49-F238E27FC236}">
                <a16:creationId xmlns:a16="http://schemas.microsoft.com/office/drawing/2014/main" id="{554CF116-C83C-30D0-5C78-5B3E57B529F5}"/>
              </a:ext>
            </a:extLst>
          </p:cNvPr>
          <p:cNvSpPr txBox="1"/>
          <p:nvPr/>
        </p:nvSpPr>
        <p:spPr>
          <a:xfrm>
            <a:off x="3651746" y="4297500"/>
            <a:ext cx="25662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4</a:t>
            </a:r>
            <a:endParaRPr lang="ko-KR" altLang="en-US" sz="2000" b="1" dirty="0">
              <a:solidFill>
                <a:schemeClr val="tx1">
                  <a:lumMod val="75000"/>
                  <a:lumOff val="25000"/>
                </a:schemeClr>
              </a:solidFill>
              <a:cs typeface="Arial" pitchFamily="34" charset="0"/>
            </a:endParaRPr>
          </a:p>
        </p:txBody>
      </p:sp>
      <p:sp>
        <p:nvSpPr>
          <p:cNvPr id="37" name="TextBox 1517">
            <a:extLst>
              <a:ext uri="{FF2B5EF4-FFF2-40B4-BE49-F238E27FC236}">
                <a16:creationId xmlns:a16="http://schemas.microsoft.com/office/drawing/2014/main" id="{43E7B451-C914-9ED7-8CF3-A6B1A530B3DC}"/>
              </a:ext>
            </a:extLst>
          </p:cNvPr>
          <p:cNvSpPr txBox="1"/>
          <p:nvPr/>
        </p:nvSpPr>
        <p:spPr>
          <a:xfrm>
            <a:off x="6731448" y="4322756"/>
            <a:ext cx="25675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8</a:t>
            </a:r>
            <a:endParaRPr lang="ko-KR" altLang="en-US" sz="2000" b="1" dirty="0">
              <a:solidFill>
                <a:schemeClr val="tx1">
                  <a:lumMod val="75000"/>
                  <a:lumOff val="25000"/>
                </a:schemeClr>
              </a:solidFill>
              <a:cs typeface="Arial" pitchFamily="34" charset="0"/>
            </a:endParaRPr>
          </a:p>
        </p:txBody>
      </p:sp>
      <p:sp>
        <p:nvSpPr>
          <p:cNvPr id="38" name="TextBox 1518">
            <a:extLst>
              <a:ext uri="{FF2B5EF4-FFF2-40B4-BE49-F238E27FC236}">
                <a16:creationId xmlns:a16="http://schemas.microsoft.com/office/drawing/2014/main" id="{6C3B418C-FAD6-DB69-4CD1-3B71E4A9FE0D}"/>
              </a:ext>
            </a:extLst>
          </p:cNvPr>
          <p:cNvSpPr txBox="1"/>
          <p:nvPr/>
        </p:nvSpPr>
        <p:spPr>
          <a:xfrm>
            <a:off x="8909117" y="3372096"/>
            <a:ext cx="853040"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11</a:t>
            </a:r>
            <a:endParaRPr lang="ko-KR" altLang="en-US" sz="2000" b="1" dirty="0">
              <a:solidFill>
                <a:schemeClr val="tx1">
                  <a:lumMod val="75000"/>
                  <a:lumOff val="25000"/>
                </a:schemeClr>
              </a:solidFill>
              <a:cs typeface="Arial" pitchFamily="34" charset="0"/>
            </a:endParaRPr>
          </a:p>
        </p:txBody>
      </p:sp>
      <p:sp>
        <p:nvSpPr>
          <p:cNvPr id="39" name="TextBox 1519">
            <a:extLst>
              <a:ext uri="{FF2B5EF4-FFF2-40B4-BE49-F238E27FC236}">
                <a16:creationId xmlns:a16="http://schemas.microsoft.com/office/drawing/2014/main" id="{A8752A95-7C17-63A0-F9FA-3FDCAECDD925}"/>
              </a:ext>
            </a:extLst>
          </p:cNvPr>
          <p:cNvSpPr txBox="1"/>
          <p:nvPr/>
        </p:nvSpPr>
        <p:spPr>
          <a:xfrm>
            <a:off x="1717007" y="4322756"/>
            <a:ext cx="21546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a:t>
            </a:r>
            <a:endParaRPr lang="ko-KR" altLang="en-US" sz="2000" b="1" dirty="0">
              <a:solidFill>
                <a:schemeClr val="tx1">
                  <a:lumMod val="75000"/>
                  <a:lumOff val="25000"/>
                </a:schemeClr>
              </a:solidFill>
              <a:cs typeface="Arial" pitchFamily="34" charset="0"/>
            </a:endParaRPr>
          </a:p>
        </p:txBody>
      </p:sp>
      <p:sp>
        <p:nvSpPr>
          <p:cNvPr id="41" name="Freeform 55">
            <a:extLst>
              <a:ext uri="{FF2B5EF4-FFF2-40B4-BE49-F238E27FC236}">
                <a16:creationId xmlns:a16="http://schemas.microsoft.com/office/drawing/2014/main" id="{E6713FFF-88FF-612B-0D48-3C55386F7D02}"/>
              </a:ext>
            </a:extLst>
          </p:cNvPr>
          <p:cNvSpPr/>
          <p:nvPr/>
        </p:nvSpPr>
        <p:spPr>
          <a:xfrm rot="2806036">
            <a:off x="10854015" y="3330228"/>
            <a:ext cx="467099" cy="1144550"/>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1524">
            <a:extLst>
              <a:ext uri="{FF2B5EF4-FFF2-40B4-BE49-F238E27FC236}">
                <a16:creationId xmlns:a16="http://schemas.microsoft.com/office/drawing/2014/main" id="{77F22C9D-C9C9-C2D0-C81A-EA14CB88D494}"/>
              </a:ext>
            </a:extLst>
          </p:cNvPr>
          <p:cNvSpPr txBox="1"/>
          <p:nvPr/>
        </p:nvSpPr>
        <p:spPr>
          <a:xfrm>
            <a:off x="10248702" y="4497555"/>
            <a:ext cx="1599622" cy="553998"/>
          </a:xfrm>
          <a:prstGeom prst="rect">
            <a:avLst/>
          </a:prstGeom>
          <a:noFill/>
        </p:spPr>
        <p:txBody>
          <a:bodyPr wrap="square" lIns="0" tIns="0" rIns="0" bIns="0" rtlCol="0">
            <a:spAutoFit/>
          </a:bodyPr>
          <a:lstStyle/>
          <a:p>
            <a:pPr algn="ctr"/>
            <a:r>
              <a:rPr lang="en-US" altLang="ko-KR" b="1" dirty="0">
                <a:solidFill>
                  <a:srgbClr val="FF0000"/>
                </a:solidFill>
                <a:latin typeface="Bodoni MT Black" panose="02070A03080606020203" pitchFamily="18" charset="0"/>
              </a:rPr>
              <a:t>LAUNCHING CHATBOT</a:t>
            </a:r>
          </a:p>
        </p:txBody>
      </p:sp>
      <p:pic>
        <p:nvPicPr>
          <p:cNvPr id="84" name="Imagen 83">
            <a:extLst>
              <a:ext uri="{FF2B5EF4-FFF2-40B4-BE49-F238E27FC236}">
                <a16:creationId xmlns:a16="http://schemas.microsoft.com/office/drawing/2014/main" id="{64ED8B29-079A-7197-D3EB-260EC8CFA339}"/>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0172" y="205009"/>
            <a:ext cx="1064295" cy="1064295"/>
          </a:xfrm>
          <a:prstGeom prst="rect">
            <a:avLst/>
          </a:prstGeom>
        </p:spPr>
      </p:pic>
      <p:sp>
        <p:nvSpPr>
          <p:cNvPr id="2" name="TextBox 19">
            <a:extLst>
              <a:ext uri="{FF2B5EF4-FFF2-40B4-BE49-F238E27FC236}">
                <a16:creationId xmlns:a16="http://schemas.microsoft.com/office/drawing/2014/main" id="{6C64608F-20AF-4D41-9C28-2E6659458551}"/>
              </a:ext>
            </a:extLst>
          </p:cNvPr>
          <p:cNvSpPr txBox="1"/>
          <p:nvPr/>
        </p:nvSpPr>
        <p:spPr>
          <a:xfrm>
            <a:off x="1403817" y="220025"/>
            <a:ext cx="6026643" cy="769441"/>
          </a:xfrm>
          <a:prstGeom prst="rect">
            <a:avLst/>
          </a:prstGeom>
          <a:noFill/>
        </p:spPr>
        <p:txBody>
          <a:bodyPr wrap="square" rtlCol="0" anchor="ctr">
            <a:spAutoFit/>
          </a:bodyPr>
          <a:lstStyle/>
          <a:p>
            <a:r>
              <a:rPr lang="en-US" altLang="ko-KR" sz="4400" dirty="0">
                <a:solidFill>
                  <a:schemeClr val="tx1">
                    <a:lumMod val="65000"/>
                    <a:lumOff val="35000"/>
                  </a:schemeClr>
                </a:solidFill>
                <a:latin typeface="Aharoni" panose="02010803020104030203" pitchFamily="2" charset="-79"/>
                <a:cs typeface="Aharoni" panose="02010803020104030203" pitchFamily="2" charset="-79"/>
              </a:rPr>
              <a:t>CONVERSATIONAL </a:t>
            </a:r>
            <a:r>
              <a:rPr lang="en-US" altLang="ko-KR" sz="4400" dirty="0">
                <a:solidFill>
                  <a:srgbClr val="002060"/>
                </a:solidFill>
                <a:latin typeface="Aharoni" panose="02010803020104030203" pitchFamily="2" charset="-79"/>
                <a:cs typeface="Aharoni" panose="02010803020104030203" pitchFamily="2" charset="-79"/>
              </a:rPr>
              <a:t>AI</a:t>
            </a:r>
            <a:endParaRPr lang="ko-KR" altLang="en-US" sz="4400" dirty="0">
              <a:solidFill>
                <a:srgbClr val="002060"/>
              </a:solidFill>
              <a:latin typeface="Aharoni" panose="02010803020104030203" pitchFamily="2" charset="-79"/>
              <a:cs typeface="Aharoni" panose="02010803020104030203" pitchFamily="2" charset="-79"/>
            </a:endParaRPr>
          </a:p>
        </p:txBody>
      </p:sp>
      <p:grpSp>
        <p:nvGrpSpPr>
          <p:cNvPr id="45" name="Google Shape;1251;p61">
            <a:extLst>
              <a:ext uri="{FF2B5EF4-FFF2-40B4-BE49-F238E27FC236}">
                <a16:creationId xmlns:a16="http://schemas.microsoft.com/office/drawing/2014/main" id="{EF864741-FA41-113A-BB38-C59057BDAA3A}"/>
              </a:ext>
            </a:extLst>
          </p:cNvPr>
          <p:cNvGrpSpPr/>
          <p:nvPr/>
        </p:nvGrpSpPr>
        <p:grpSpPr>
          <a:xfrm>
            <a:off x="1499603" y="892643"/>
            <a:ext cx="401947" cy="193645"/>
            <a:chOff x="4659775" y="2072775"/>
            <a:chExt cx="74325" cy="28700"/>
          </a:xfrm>
          <a:solidFill>
            <a:srgbClr val="0070C0"/>
          </a:solidFill>
        </p:grpSpPr>
        <p:sp>
          <p:nvSpPr>
            <p:cNvPr id="46" name="Google Shape;1252;p61">
              <a:extLst>
                <a:ext uri="{FF2B5EF4-FFF2-40B4-BE49-F238E27FC236}">
                  <a16:creationId xmlns:a16="http://schemas.microsoft.com/office/drawing/2014/main" id="{A18DE749-3B08-5F93-9C31-8B4A8FC9CBF2}"/>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53;p61">
              <a:extLst>
                <a:ext uri="{FF2B5EF4-FFF2-40B4-BE49-F238E27FC236}">
                  <a16:creationId xmlns:a16="http://schemas.microsoft.com/office/drawing/2014/main" id="{481C094E-0177-676D-1697-D46B4F4F234D}"/>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54;p61">
              <a:extLst>
                <a:ext uri="{FF2B5EF4-FFF2-40B4-BE49-F238E27FC236}">
                  <a16:creationId xmlns:a16="http://schemas.microsoft.com/office/drawing/2014/main" id="{07B37215-89EE-FF15-C943-70A8BF70191C}"/>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23">
            <a:extLst>
              <a:ext uri="{FF2B5EF4-FFF2-40B4-BE49-F238E27FC236}">
                <a16:creationId xmlns:a16="http://schemas.microsoft.com/office/drawing/2014/main" id="{68907F76-4BD6-3CCA-BBF6-7C0EC578EE8B}"/>
              </a:ext>
            </a:extLst>
          </p:cNvPr>
          <p:cNvSpPr txBox="1"/>
          <p:nvPr/>
        </p:nvSpPr>
        <p:spPr>
          <a:xfrm>
            <a:off x="1957535" y="790785"/>
            <a:ext cx="5519556" cy="430887"/>
          </a:xfrm>
          <a:prstGeom prst="rect">
            <a:avLst/>
          </a:prstGeom>
          <a:noFill/>
        </p:spPr>
        <p:txBody>
          <a:bodyPr wrap="square" lIns="0" rtlCol="0" anchor="ctr">
            <a:spAutoFit/>
          </a:bodyPr>
          <a:lstStyle/>
          <a:p>
            <a:r>
              <a:rPr lang="en-US" altLang="ko-KR" sz="2200" dirty="0">
                <a:solidFill>
                  <a:srgbClr val="0070C0"/>
                </a:solidFill>
                <a:latin typeface="Aharoni" panose="02010803020104030203" pitchFamily="2" charset="-79"/>
                <a:cs typeface="Aharoni" panose="02010803020104030203" pitchFamily="2" charset="-79"/>
              </a:rPr>
              <a:t>PUBLIC SCHOOL REGISTRATION PROCESS</a:t>
            </a:r>
            <a:endParaRPr lang="ko-KR" altLang="en-US" sz="2200" dirty="0">
              <a:solidFill>
                <a:srgbClr val="0070C0"/>
              </a:solidFill>
              <a:latin typeface="Aharoni" panose="02010803020104030203" pitchFamily="2" charset="-79"/>
              <a:cs typeface="Aharoni" panose="02010803020104030203" pitchFamily="2" charset="-79"/>
            </a:endParaRPr>
          </a:p>
        </p:txBody>
      </p:sp>
      <p:grpSp>
        <p:nvGrpSpPr>
          <p:cNvPr id="55" name="Group 1486">
            <a:extLst>
              <a:ext uri="{FF2B5EF4-FFF2-40B4-BE49-F238E27FC236}">
                <a16:creationId xmlns:a16="http://schemas.microsoft.com/office/drawing/2014/main" id="{650A5221-297D-9E25-FD33-A89FE8051217}"/>
              </a:ext>
            </a:extLst>
          </p:cNvPr>
          <p:cNvGrpSpPr/>
          <p:nvPr/>
        </p:nvGrpSpPr>
        <p:grpSpPr>
          <a:xfrm rot="5400000">
            <a:off x="3778561" y="-613255"/>
            <a:ext cx="711553" cy="8296445"/>
            <a:chOff x="5009337" y="1773654"/>
            <a:chExt cx="711553" cy="4081702"/>
          </a:xfrm>
          <a:solidFill>
            <a:srgbClr val="0070C0"/>
          </a:solidFill>
        </p:grpSpPr>
        <p:sp>
          <p:nvSpPr>
            <p:cNvPr id="56" name="Rectangle 1487">
              <a:extLst>
                <a:ext uri="{FF2B5EF4-FFF2-40B4-BE49-F238E27FC236}">
                  <a16:creationId xmlns:a16="http://schemas.microsoft.com/office/drawing/2014/main" id="{D5E4AFFE-3270-FC3E-D716-E5C997B777BA}"/>
                </a:ext>
              </a:extLst>
            </p:cNvPr>
            <p:cNvSpPr/>
            <p:nvPr/>
          </p:nvSpPr>
          <p:spPr>
            <a:xfrm>
              <a:off x="5597128" y="1773654"/>
              <a:ext cx="120775" cy="4032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57" name="Bent Arrow 6">
              <a:extLst>
                <a:ext uri="{FF2B5EF4-FFF2-40B4-BE49-F238E27FC236}">
                  <a16:creationId xmlns:a16="http://schemas.microsoft.com/office/drawing/2014/main" id="{5AB1A018-49F1-99C9-301C-C44D33FA0A72}"/>
                </a:ext>
              </a:extLst>
            </p:cNvPr>
            <p:cNvSpPr/>
            <p:nvPr/>
          </p:nvSpPr>
          <p:spPr>
            <a:xfrm flipH="1">
              <a:off x="5014422" y="1869503"/>
              <a:ext cx="699978" cy="911425"/>
            </a:xfrm>
            <a:prstGeom prst="bentArrow">
              <a:avLst>
                <a:gd name="adj1" fmla="val 1640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58" name="Bent Arrow 40">
              <a:extLst>
                <a:ext uri="{FF2B5EF4-FFF2-40B4-BE49-F238E27FC236}">
                  <a16:creationId xmlns:a16="http://schemas.microsoft.com/office/drawing/2014/main" id="{03478F63-FACD-756C-9A3F-F541EA634C17}"/>
                </a:ext>
              </a:extLst>
            </p:cNvPr>
            <p:cNvSpPr/>
            <p:nvPr/>
          </p:nvSpPr>
          <p:spPr>
            <a:xfrm flipH="1">
              <a:off x="5020912" y="3314020"/>
              <a:ext cx="699978" cy="911425"/>
            </a:xfrm>
            <a:prstGeom prst="bentArrow">
              <a:avLst>
                <a:gd name="adj1" fmla="val 1779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59" name="Bent Arrow 41">
              <a:extLst>
                <a:ext uri="{FF2B5EF4-FFF2-40B4-BE49-F238E27FC236}">
                  <a16:creationId xmlns:a16="http://schemas.microsoft.com/office/drawing/2014/main" id="{87909A10-FA92-3F61-939F-00B2232DE6D1}"/>
                </a:ext>
              </a:extLst>
            </p:cNvPr>
            <p:cNvSpPr/>
            <p:nvPr/>
          </p:nvSpPr>
          <p:spPr>
            <a:xfrm flipH="1">
              <a:off x="5009337" y="4943931"/>
              <a:ext cx="699978" cy="911425"/>
            </a:xfrm>
            <a:prstGeom prst="bentArrow">
              <a:avLst>
                <a:gd name="adj1" fmla="val 17792"/>
                <a:gd name="adj2" fmla="val 25000"/>
                <a:gd name="adj3" fmla="val 3316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sp>
        <p:nvSpPr>
          <p:cNvPr id="61" name="Bent Arrow 41">
            <a:extLst>
              <a:ext uri="{FF2B5EF4-FFF2-40B4-BE49-F238E27FC236}">
                <a16:creationId xmlns:a16="http://schemas.microsoft.com/office/drawing/2014/main" id="{A9EA0BC7-090B-120B-9D4B-AA9465C31455}"/>
              </a:ext>
            </a:extLst>
          </p:cNvPr>
          <p:cNvSpPr/>
          <p:nvPr/>
        </p:nvSpPr>
        <p:spPr>
          <a:xfrm rot="16200000" flipH="1" flipV="1">
            <a:off x="2857090" y="3600571"/>
            <a:ext cx="699978" cy="1880672"/>
          </a:xfrm>
          <a:prstGeom prst="bentArrow">
            <a:avLst>
              <a:gd name="adj1" fmla="val 17792"/>
              <a:gd name="adj2" fmla="val 25000"/>
              <a:gd name="adj3" fmla="val 33165"/>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62" name="Bent Arrow 55">
            <a:extLst>
              <a:ext uri="{FF2B5EF4-FFF2-40B4-BE49-F238E27FC236}">
                <a16:creationId xmlns:a16="http://schemas.microsoft.com/office/drawing/2014/main" id="{AD02907C-88F8-71F4-358E-74E38D52AB26}"/>
              </a:ext>
            </a:extLst>
          </p:cNvPr>
          <p:cNvSpPr/>
          <p:nvPr/>
        </p:nvSpPr>
        <p:spPr>
          <a:xfrm rot="5400000">
            <a:off x="5907325" y="3592573"/>
            <a:ext cx="693283" cy="1880672"/>
          </a:xfrm>
          <a:prstGeom prst="bentArrow">
            <a:avLst>
              <a:gd name="adj1" fmla="val 17792"/>
              <a:gd name="adj2" fmla="val 25000"/>
              <a:gd name="adj3" fmla="val 33165"/>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63" name="TextBox 1519">
            <a:extLst>
              <a:ext uri="{FF2B5EF4-FFF2-40B4-BE49-F238E27FC236}">
                <a16:creationId xmlns:a16="http://schemas.microsoft.com/office/drawing/2014/main" id="{3A5D8175-F0D4-8E1C-80E8-B49EC21F35F7}"/>
              </a:ext>
            </a:extLst>
          </p:cNvPr>
          <p:cNvSpPr txBox="1"/>
          <p:nvPr/>
        </p:nvSpPr>
        <p:spPr>
          <a:xfrm>
            <a:off x="2902230" y="3334185"/>
            <a:ext cx="21546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3</a:t>
            </a:r>
            <a:endParaRPr lang="ko-KR" altLang="en-US" sz="2000" b="1" dirty="0">
              <a:solidFill>
                <a:schemeClr val="tx1">
                  <a:lumMod val="75000"/>
                  <a:lumOff val="25000"/>
                </a:schemeClr>
              </a:solidFill>
              <a:cs typeface="Arial" pitchFamily="34" charset="0"/>
            </a:endParaRPr>
          </a:p>
        </p:txBody>
      </p:sp>
      <p:sp>
        <p:nvSpPr>
          <p:cNvPr id="64" name="TextBox 1516">
            <a:extLst>
              <a:ext uri="{FF2B5EF4-FFF2-40B4-BE49-F238E27FC236}">
                <a16:creationId xmlns:a16="http://schemas.microsoft.com/office/drawing/2014/main" id="{239876DE-F159-1E65-1B90-5F1BF41BD6A5}"/>
              </a:ext>
            </a:extLst>
          </p:cNvPr>
          <p:cNvSpPr txBox="1"/>
          <p:nvPr/>
        </p:nvSpPr>
        <p:spPr>
          <a:xfrm>
            <a:off x="4641137" y="3350297"/>
            <a:ext cx="25662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5</a:t>
            </a:r>
            <a:endParaRPr lang="ko-KR" altLang="en-US" sz="2000" b="1" dirty="0">
              <a:solidFill>
                <a:schemeClr val="tx1">
                  <a:lumMod val="75000"/>
                  <a:lumOff val="25000"/>
                </a:schemeClr>
              </a:solidFill>
              <a:cs typeface="Arial" pitchFamily="34" charset="0"/>
            </a:endParaRPr>
          </a:p>
        </p:txBody>
      </p:sp>
      <p:sp>
        <p:nvSpPr>
          <p:cNvPr id="65" name="TextBox 1516">
            <a:extLst>
              <a:ext uri="{FF2B5EF4-FFF2-40B4-BE49-F238E27FC236}">
                <a16:creationId xmlns:a16="http://schemas.microsoft.com/office/drawing/2014/main" id="{836FD641-B96C-9AD2-31A7-23870713589E}"/>
              </a:ext>
            </a:extLst>
          </p:cNvPr>
          <p:cNvSpPr txBox="1"/>
          <p:nvPr/>
        </p:nvSpPr>
        <p:spPr>
          <a:xfrm>
            <a:off x="5150865" y="4306921"/>
            <a:ext cx="25662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6</a:t>
            </a:r>
            <a:endParaRPr lang="ko-KR" altLang="en-US" sz="2000" b="1" dirty="0">
              <a:solidFill>
                <a:schemeClr val="tx1">
                  <a:lumMod val="75000"/>
                  <a:lumOff val="25000"/>
                </a:schemeClr>
              </a:solidFill>
              <a:cs typeface="Arial" pitchFamily="34" charset="0"/>
            </a:endParaRPr>
          </a:p>
        </p:txBody>
      </p:sp>
      <p:sp>
        <p:nvSpPr>
          <p:cNvPr id="66" name="TextBox 1517">
            <a:extLst>
              <a:ext uri="{FF2B5EF4-FFF2-40B4-BE49-F238E27FC236}">
                <a16:creationId xmlns:a16="http://schemas.microsoft.com/office/drawing/2014/main" id="{7D75ABD4-BDBD-39C1-4781-BCD1B0817C8E}"/>
              </a:ext>
            </a:extLst>
          </p:cNvPr>
          <p:cNvSpPr txBox="1"/>
          <p:nvPr/>
        </p:nvSpPr>
        <p:spPr>
          <a:xfrm>
            <a:off x="6282563" y="3363954"/>
            <a:ext cx="25675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7</a:t>
            </a:r>
            <a:endParaRPr lang="ko-KR" altLang="en-US" sz="2000" b="1" dirty="0">
              <a:solidFill>
                <a:schemeClr val="tx1">
                  <a:lumMod val="75000"/>
                  <a:lumOff val="25000"/>
                </a:schemeClr>
              </a:solidFill>
              <a:cs typeface="Arial" pitchFamily="34" charset="0"/>
            </a:endParaRPr>
          </a:p>
        </p:txBody>
      </p:sp>
      <p:sp>
        <p:nvSpPr>
          <p:cNvPr id="67" name="TextBox 1515">
            <a:extLst>
              <a:ext uri="{FF2B5EF4-FFF2-40B4-BE49-F238E27FC236}">
                <a16:creationId xmlns:a16="http://schemas.microsoft.com/office/drawing/2014/main" id="{448A7266-F812-CA78-A7E3-12F8BBEAEDF1}"/>
              </a:ext>
            </a:extLst>
          </p:cNvPr>
          <p:cNvSpPr txBox="1"/>
          <p:nvPr/>
        </p:nvSpPr>
        <p:spPr>
          <a:xfrm>
            <a:off x="8099543" y="4314221"/>
            <a:ext cx="580092"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10</a:t>
            </a:r>
            <a:endParaRPr lang="ko-KR" altLang="en-US" sz="2000" b="1" dirty="0">
              <a:solidFill>
                <a:schemeClr val="tx1">
                  <a:lumMod val="75000"/>
                  <a:lumOff val="25000"/>
                </a:schemeClr>
              </a:solidFill>
              <a:cs typeface="Arial" pitchFamily="34" charset="0"/>
            </a:endParaRPr>
          </a:p>
        </p:txBody>
      </p:sp>
      <p:sp>
        <p:nvSpPr>
          <p:cNvPr id="68" name="TextBox 1499">
            <a:extLst>
              <a:ext uri="{FF2B5EF4-FFF2-40B4-BE49-F238E27FC236}">
                <a16:creationId xmlns:a16="http://schemas.microsoft.com/office/drawing/2014/main" id="{B21FA27A-398C-1929-12A5-F698DF1F5EA9}"/>
              </a:ext>
            </a:extLst>
          </p:cNvPr>
          <p:cNvSpPr txBox="1"/>
          <p:nvPr/>
        </p:nvSpPr>
        <p:spPr>
          <a:xfrm>
            <a:off x="1495705" y="4882655"/>
            <a:ext cx="1179753" cy="738664"/>
          </a:xfrm>
          <a:prstGeom prst="rect">
            <a:avLst/>
          </a:prstGeom>
          <a:noFill/>
        </p:spPr>
        <p:txBody>
          <a:bodyPr wrap="square" lIns="0" tIns="0" rIns="0" bIns="0" rtlCol="0">
            <a:spAutoFit/>
          </a:bodyPr>
          <a:lstStyle/>
          <a:p>
            <a:r>
              <a:rPr lang="en-US" altLang="ko-KR" sz="1600" b="1" dirty="0">
                <a:solidFill>
                  <a:schemeClr val="tx1">
                    <a:lumMod val="75000"/>
                    <a:lumOff val="25000"/>
                  </a:schemeClr>
                </a:solidFill>
              </a:rPr>
              <a:t>Create Compute Instance</a:t>
            </a:r>
          </a:p>
        </p:txBody>
      </p:sp>
      <p:sp>
        <p:nvSpPr>
          <p:cNvPr id="69" name="TextBox 1499">
            <a:extLst>
              <a:ext uri="{FF2B5EF4-FFF2-40B4-BE49-F238E27FC236}">
                <a16:creationId xmlns:a16="http://schemas.microsoft.com/office/drawing/2014/main" id="{2893328F-D57C-6911-7251-6030D22B09FF}"/>
              </a:ext>
            </a:extLst>
          </p:cNvPr>
          <p:cNvSpPr txBox="1"/>
          <p:nvPr/>
        </p:nvSpPr>
        <p:spPr>
          <a:xfrm>
            <a:off x="7560330" y="2477270"/>
            <a:ext cx="1259187" cy="738664"/>
          </a:xfrm>
          <a:prstGeom prst="rect">
            <a:avLst/>
          </a:prstGeom>
          <a:noFill/>
        </p:spPr>
        <p:txBody>
          <a:bodyPr wrap="square" lIns="0" tIns="0" rIns="0" bIns="0" rtlCol="0">
            <a:spAutoFit/>
          </a:bodyPr>
          <a:lstStyle/>
          <a:p>
            <a:r>
              <a:rPr lang="en-US" altLang="ko-KR" sz="1600" b="1" dirty="0">
                <a:solidFill>
                  <a:srgbClr val="00B050"/>
                </a:solidFill>
              </a:rPr>
              <a:t>Train &amp; Test Knowledge Base</a:t>
            </a:r>
          </a:p>
        </p:txBody>
      </p:sp>
      <p:sp>
        <p:nvSpPr>
          <p:cNvPr id="70" name="TextBox 1499">
            <a:extLst>
              <a:ext uri="{FF2B5EF4-FFF2-40B4-BE49-F238E27FC236}">
                <a16:creationId xmlns:a16="http://schemas.microsoft.com/office/drawing/2014/main" id="{1ACF73DF-CE1A-1261-B29B-0DE394B15747}"/>
              </a:ext>
            </a:extLst>
          </p:cNvPr>
          <p:cNvSpPr txBox="1"/>
          <p:nvPr/>
        </p:nvSpPr>
        <p:spPr>
          <a:xfrm>
            <a:off x="9216595" y="2625497"/>
            <a:ext cx="936583" cy="492443"/>
          </a:xfrm>
          <a:prstGeom prst="rect">
            <a:avLst/>
          </a:prstGeom>
          <a:noFill/>
        </p:spPr>
        <p:txBody>
          <a:bodyPr wrap="square" lIns="0" tIns="0" rIns="0" bIns="0" rtlCol="0">
            <a:spAutoFit/>
          </a:bodyPr>
          <a:lstStyle/>
          <a:p>
            <a:r>
              <a:rPr lang="en-US" altLang="ko-KR" sz="1600" b="1" dirty="0">
                <a:solidFill>
                  <a:schemeClr val="tx1">
                    <a:lumMod val="75000"/>
                    <a:lumOff val="25000"/>
                  </a:schemeClr>
                </a:solidFill>
              </a:rPr>
              <a:t>Test in Web Chat</a:t>
            </a:r>
          </a:p>
        </p:txBody>
      </p:sp>
      <p:sp>
        <p:nvSpPr>
          <p:cNvPr id="71" name="TextBox 1499">
            <a:extLst>
              <a:ext uri="{FF2B5EF4-FFF2-40B4-BE49-F238E27FC236}">
                <a16:creationId xmlns:a16="http://schemas.microsoft.com/office/drawing/2014/main" id="{ACECF49F-C975-2FD6-6E60-15EEA5907BA3}"/>
              </a:ext>
            </a:extLst>
          </p:cNvPr>
          <p:cNvSpPr txBox="1"/>
          <p:nvPr/>
        </p:nvSpPr>
        <p:spPr>
          <a:xfrm>
            <a:off x="6143861" y="2494569"/>
            <a:ext cx="1341312" cy="738664"/>
          </a:xfrm>
          <a:prstGeom prst="rect">
            <a:avLst/>
          </a:prstGeom>
          <a:noFill/>
        </p:spPr>
        <p:txBody>
          <a:bodyPr wrap="square" lIns="0" tIns="0" rIns="0" bIns="0" rtlCol="0">
            <a:spAutoFit/>
          </a:bodyPr>
          <a:lstStyle/>
          <a:p>
            <a:r>
              <a:rPr lang="en-US" altLang="ko-KR" sz="1600" b="1" dirty="0">
                <a:solidFill>
                  <a:schemeClr val="tx1">
                    <a:lumMod val="75000"/>
                    <a:lumOff val="25000"/>
                  </a:schemeClr>
                </a:solidFill>
              </a:rPr>
              <a:t>Add URL in Manage Resource</a:t>
            </a:r>
          </a:p>
        </p:txBody>
      </p:sp>
      <p:sp>
        <p:nvSpPr>
          <p:cNvPr id="72" name="TextBox 1499">
            <a:extLst>
              <a:ext uri="{FF2B5EF4-FFF2-40B4-BE49-F238E27FC236}">
                <a16:creationId xmlns:a16="http://schemas.microsoft.com/office/drawing/2014/main" id="{D477AD86-3495-31C5-A7BB-6C9834C7989C}"/>
              </a:ext>
            </a:extLst>
          </p:cNvPr>
          <p:cNvSpPr txBox="1"/>
          <p:nvPr/>
        </p:nvSpPr>
        <p:spPr>
          <a:xfrm>
            <a:off x="8055773" y="4938081"/>
            <a:ext cx="1472099" cy="738664"/>
          </a:xfrm>
          <a:prstGeom prst="rect">
            <a:avLst/>
          </a:prstGeom>
          <a:noFill/>
        </p:spPr>
        <p:txBody>
          <a:bodyPr wrap="square" lIns="0" tIns="0" rIns="0" bIns="0" rtlCol="0">
            <a:spAutoFit/>
          </a:bodyPr>
          <a:lstStyle/>
          <a:p>
            <a:r>
              <a:rPr lang="en-US" altLang="ko-KR" sz="1600" b="1" dirty="0">
                <a:solidFill>
                  <a:schemeClr val="tx1">
                    <a:lumMod val="75000"/>
                    <a:lumOff val="25000"/>
                  </a:schemeClr>
                </a:solidFill>
              </a:rPr>
              <a:t>Create a Bot for Knowledge Base</a:t>
            </a:r>
          </a:p>
        </p:txBody>
      </p:sp>
      <p:sp>
        <p:nvSpPr>
          <p:cNvPr id="73" name="TextBox 1499">
            <a:extLst>
              <a:ext uri="{FF2B5EF4-FFF2-40B4-BE49-F238E27FC236}">
                <a16:creationId xmlns:a16="http://schemas.microsoft.com/office/drawing/2014/main" id="{5A808425-A47A-7DA4-DC3F-EF3150560C41}"/>
              </a:ext>
            </a:extLst>
          </p:cNvPr>
          <p:cNvSpPr txBox="1"/>
          <p:nvPr/>
        </p:nvSpPr>
        <p:spPr>
          <a:xfrm>
            <a:off x="4581823" y="2484210"/>
            <a:ext cx="1035611" cy="738664"/>
          </a:xfrm>
          <a:prstGeom prst="rect">
            <a:avLst/>
          </a:prstGeom>
          <a:noFill/>
        </p:spPr>
        <p:txBody>
          <a:bodyPr wrap="square" lIns="0" tIns="0" rIns="0" bIns="0" rtlCol="0">
            <a:spAutoFit/>
          </a:bodyPr>
          <a:lstStyle/>
          <a:p>
            <a:r>
              <a:rPr lang="en-US" altLang="ko-KR" sz="1600" b="1" dirty="0">
                <a:solidFill>
                  <a:srgbClr val="00B050"/>
                </a:solidFill>
              </a:rPr>
              <a:t>Select an Azure Resource</a:t>
            </a:r>
          </a:p>
        </p:txBody>
      </p:sp>
      <p:sp>
        <p:nvSpPr>
          <p:cNvPr id="74" name="TextBox 1499">
            <a:extLst>
              <a:ext uri="{FF2B5EF4-FFF2-40B4-BE49-F238E27FC236}">
                <a16:creationId xmlns:a16="http://schemas.microsoft.com/office/drawing/2014/main" id="{B8B2FA62-8B74-7FF1-FB4E-71551A9BDBE4}"/>
              </a:ext>
            </a:extLst>
          </p:cNvPr>
          <p:cNvSpPr txBox="1"/>
          <p:nvPr/>
        </p:nvSpPr>
        <p:spPr>
          <a:xfrm>
            <a:off x="6259004" y="4921253"/>
            <a:ext cx="1516808" cy="984885"/>
          </a:xfrm>
          <a:prstGeom prst="rect">
            <a:avLst/>
          </a:prstGeom>
          <a:noFill/>
        </p:spPr>
        <p:txBody>
          <a:bodyPr wrap="square" lIns="0" tIns="0" rIns="0" bIns="0" rtlCol="0">
            <a:spAutoFit/>
          </a:bodyPr>
          <a:lstStyle/>
          <a:p>
            <a:r>
              <a:rPr lang="en-US" altLang="ko-KR" sz="1600" b="1" dirty="0">
                <a:solidFill>
                  <a:srgbClr val="00B050"/>
                </a:solidFill>
              </a:rPr>
              <a:t>Edit Knowledge Base by adding question</a:t>
            </a:r>
          </a:p>
        </p:txBody>
      </p:sp>
      <p:sp>
        <p:nvSpPr>
          <p:cNvPr id="75" name="TextBox 1499">
            <a:extLst>
              <a:ext uri="{FF2B5EF4-FFF2-40B4-BE49-F238E27FC236}">
                <a16:creationId xmlns:a16="http://schemas.microsoft.com/office/drawing/2014/main" id="{D7887BFE-6CBD-B6CF-889E-C26DE441F3FB}"/>
              </a:ext>
            </a:extLst>
          </p:cNvPr>
          <p:cNvSpPr txBox="1"/>
          <p:nvPr/>
        </p:nvSpPr>
        <p:spPr>
          <a:xfrm>
            <a:off x="4858589" y="4937155"/>
            <a:ext cx="1166445" cy="738664"/>
          </a:xfrm>
          <a:prstGeom prst="rect">
            <a:avLst/>
          </a:prstGeom>
          <a:noFill/>
        </p:spPr>
        <p:txBody>
          <a:bodyPr wrap="square" lIns="0" tIns="0" rIns="0" bIns="0" rtlCol="0">
            <a:spAutoFit/>
          </a:bodyPr>
          <a:lstStyle/>
          <a:p>
            <a:r>
              <a:rPr lang="en-US" altLang="ko-KR" sz="1600" b="1" dirty="0">
                <a:solidFill>
                  <a:schemeClr val="tx1">
                    <a:lumMod val="75000"/>
                    <a:lumOff val="25000"/>
                  </a:schemeClr>
                </a:solidFill>
              </a:rPr>
              <a:t>Create New Language Project</a:t>
            </a:r>
          </a:p>
        </p:txBody>
      </p:sp>
      <p:sp>
        <p:nvSpPr>
          <p:cNvPr id="76" name="TextBox 1499">
            <a:extLst>
              <a:ext uri="{FF2B5EF4-FFF2-40B4-BE49-F238E27FC236}">
                <a16:creationId xmlns:a16="http://schemas.microsoft.com/office/drawing/2014/main" id="{B70875AF-71DE-BDFB-FD21-B0402D4CA8A8}"/>
              </a:ext>
            </a:extLst>
          </p:cNvPr>
          <p:cNvSpPr txBox="1"/>
          <p:nvPr/>
        </p:nvSpPr>
        <p:spPr>
          <a:xfrm>
            <a:off x="3357597" y="4858480"/>
            <a:ext cx="1321103" cy="984885"/>
          </a:xfrm>
          <a:prstGeom prst="rect">
            <a:avLst/>
          </a:prstGeom>
          <a:noFill/>
        </p:spPr>
        <p:txBody>
          <a:bodyPr wrap="square" lIns="0" tIns="0" rIns="0" bIns="0" rtlCol="0">
            <a:spAutoFit/>
          </a:bodyPr>
          <a:lstStyle/>
          <a:p>
            <a:r>
              <a:rPr lang="en-US" altLang="ko-KR" sz="1600" b="1" dirty="0">
                <a:solidFill>
                  <a:srgbClr val="00B050"/>
                </a:solidFill>
              </a:rPr>
              <a:t>Create Language Service Resource</a:t>
            </a:r>
          </a:p>
        </p:txBody>
      </p:sp>
      <p:sp>
        <p:nvSpPr>
          <p:cNvPr id="77" name="TextBox 1499">
            <a:extLst>
              <a:ext uri="{FF2B5EF4-FFF2-40B4-BE49-F238E27FC236}">
                <a16:creationId xmlns:a16="http://schemas.microsoft.com/office/drawing/2014/main" id="{E0425910-F022-6487-C8C3-777A25E44E91}"/>
              </a:ext>
            </a:extLst>
          </p:cNvPr>
          <p:cNvSpPr txBox="1"/>
          <p:nvPr/>
        </p:nvSpPr>
        <p:spPr>
          <a:xfrm>
            <a:off x="2534177" y="2465548"/>
            <a:ext cx="1259188" cy="738664"/>
          </a:xfrm>
          <a:prstGeom prst="rect">
            <a:avLst/>
          </a:prstGeom>
          <a:noFill/>
        </p:spPr>
        <p:txBody>
          <a:bodyPr wrap="square" lIns="0" tIns="0" rIns="0" bIns="0" rtlCol="0">
            <a:spAutoFit/>
          </a:bodyPr>
          <a:lstStyle/>
          <a:p>
            <a:r>
              <a:rPr lang="en-US" altLang="ko-KR" sz="1600" b="1" dirty="0">
                <a:solidFill>
                  <a:schemeClr val="tx1">
                    <a:lumMod val="75000"/>
                    <a:lumOff val="25000"/>
                  </a:schemeClr>
                </a:solidFill>
              </a:rPr>
              <a:t>Create New Notebook in ML studio</a:t>
            </a:r>
          </a:p>
        </p:txBody>
      </p:sp>
    </p:spTree>
    <p:extLst>
      <p:ext uri="{BB962C8B-B14F-4D97-AF65-F5344CB8AC3E}">
        <p14:creationId xmlns:p14="http://schemas.microsoft.com/office/powerpoint/2010/main" val="2689168109"/>
      </p:ext>
    </p:extLst>
  </p:cSld>
  <p:clrMapOvr>
    <a:masterClrMapping/>
  </p:clrMapOvr>
</p:sld>
</file>

<file path=ppt/theme/theme1.xml><?xml version="1.0" encoding="utf-8"?>
<a:theme xmlns:a="http://schemas.openxmlformats.org/drawingml/2006/main" name="Cover and End Slide Master">
  <a:themeElements>
    <a:clrScheme name="ALLPPT-116">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7F7F7F"/>
      </a:accent6>
      <a:hlink>
        <a:srgbClr val="0000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16">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10831</TotalTime>
  <Words>2192</Words>
  <Application>Microsoft Office PowerPoint</Application>
  <PresentationFormat>Widescreen</PresentationFormat>
  <Paragraphs>237</Paragraphs>
  <Slides>26</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.VnVogueH</vt:lpstr>
      <vt:lpstr>Aharoni</vt:lpstr>
      <vt:lpstr>Arial</vt:lpstr>
      <vt:lpstr>Bodoni MT Black</vt:lpstr>
      <vt:lpstr>Calibri</vt:lpstr>
      <vt:lpstr>Open Sans</vt:lpstr>
      <vt:lpstr>Raleway</vt:lpstr>
      <vt:lpstr>Times New Roman</vt:lpstr>
      <vt:lpstr>TimesNewRomanPS-BoldMT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slidesppt.net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de ChatGPT</dc:title>
  <dc:creator>slidesppt</dc:creator>
  <cp:lastModifiedBy>Srilakshmi Gummadidala</cp:lastModifiedBy>
  <cp:revision>116</cp:revision>
  <dcterms:created xsi:type="dcterms:W3CDTF">2020-01-20T05:08:25Z</dcterms:created>
  <dcterms:modified xsi:type="dcterms:W3CDTF">2023-04-17T03:53:09Z</dcterms:modified>
  <cp:category>slidesppt.net</cp:category>
</cp:coreProperties>
</file>